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FF"/>
    <a:srgbClr val="00FFFF"/>
    <a:srgbClr val="6420EC"/>
    <a:srgbClr val="CFD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>
      <p:cViewPr>
        <p:scale>
          <a:sx n="70" d="100"/>
          <a:sy n="70" d="100"/>
        </p:scale>
        <p:origin x="-2730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AD729C-AB06-493F-9A89-13EBB6FBEAFF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E81B34-2641-42F6-876C-8B57BA5A3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CD626-65A7-4033-AC32-A00563BDB203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AD888-534F-4964-A3CF-C4C825C93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799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396AB-95BD-4B4E-A51C-7056D26BD320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896FB-AA61-47A9-8B82-39AE96D3C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4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F911A-D8EB-41A4-8DAB-4E0ABE4AF4D9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0ABD5-A791-4EE4-BDC0-252748F3C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2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E9DC2-567E-43B1-A800-892AAA360C59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B24D2-0D29-4641-8AFE-AAB7DBFA8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74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D4717-0838-4B01-BD78-202767B14E06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444CF-94D8-4C6A-AEBE-B0BBDF706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80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BF7DF-5DD3-4307-88DF-770D757D95D6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ED12E-381A-4330-9396-A08631C389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67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F02EB-6A6F-4DD5-B638-5983E0C6E761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C75B-5E27-4F12-A6DE-FDE0857201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40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139B3-B24A-4552-B9C6-D1635166472E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EB6DA-6FF9-4F53-B6ED-CA13FDFCB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3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58220-6BCE-4547-89A9-E4306FEDE042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A6F78-D057-48A3-8078-2BD09E9F16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6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5F82B-D475-4566-AB34-6FB6852ACE18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22452-A867-4D26-B6AB-D1F7DA2D1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18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49F08-55ED-472E-ABB7-8BA1BE0290FA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2B7A4-496C-468C-ACDC-02DB6877CA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09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1B4444-F9C0-4F7C-A306-40D5C07B7868}" type="datetimeFigureOut">
              <a:rPr lang="ru-RU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4732BD-6D52-42D9-A61A-F8DC286C1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yourspeech.ru/wp-content/uploads/2016/07/yourspeechru_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96027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2627313" y="260350"/>
            <a:ext cx="63563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5400">
                <a:solidFill>
                  <a:schemeClr val="bg1"/>
                </a:solidFill>
                <a:latin typeface="Franklin Gothic Heavy" pitchFamily="34" charset="0"/>
              </a:rPr>
              <a:t>«Органы дыхания»</a:t>
            </a:r>
            <a:br>
              <a:rPr lang="ru-RU" altLang="ru-RU" sz="5400">
                <a:solidFill>
                  <a:schemeClr val="bg1"/>
                </a:solidFill>
                <a:latin typeface="Franklin Gothic Heavy" pitchFamily="34" charset="0"/>
              </a:rPr>
            </a:br>
            <a:r>
              <a:rPr lang="ru-RU" altLang="ru-RU" sz="5400">
                <a:solidFill>
                  <a:schemeClr val="bg1"/>
                </a:solidFill>
                <a:latin typeface="Franklin Gothic Heavy" pitchFamily="34" charset="0"/>
              </a:rPr>
              <a:t>кроссворд</a:t>
            </a:r>
            <a:endParaRPr lang="en-US" altLang="ru-RU" sz="5400">
              <a:solidFill>
                <a:schemeClr val="bg1"/>
              </a:solidFill>
              <a:latin typeface="Franklin Gothic Heavy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7" descr="https://img-fotki.yandex.ru/get/6004/goroshcko-tatjana.38/0_55e26_c9468d79_XX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300038"/>
            <a:ext cx="3695700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135438" y="2847975"/>
            <a:ext cx="47402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600">
                <a:solidFill>
                  <a:schemeClr val="tx2"/>
                </a:solidFill>
                <a:latin typeface="Franklin Gothic Heavy" pitchFamily="34" charset="0"/>
              </a:rPr>
              <a:t>МОЛОДЦЫ!</a:t>
            </a:r>
            <a:endParaRPr lang="en-US" altLang="ru-RU" sz="6600">
              <a:solidFill>
                <a:schemeClr val="tx2"/>
              </a:solidFill>
              <a:latin typeface="Franklin Gothic Heavy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3"/>
          <p:cNvGrpSpPr/>
          <p:nvPr/>
        </p:nvGrpSpPr>
        <p:grpSpPr>
          <a:xfrm>
            <a:off x="2571736" y="785794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1" name="Скругленный прямоугольник 80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2" name="Скругленный прямоугольник 81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3" name="Скругленный прямоугольник 82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4" name="Скругленный прямоугольник 83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5" name="Скругленный прямоугольник 84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124"/>
          <p:cNvGrpSpPr/>
          <p:nvPr/>
        </p:nvGrpSpPr>
        <p:grpSpPr>
          <a:xfrm>
            <a:off x="1428728" y="1428736"/>
            <a:ext cx="3429024" cy="628648"/>
            <a:chOff x="928662" y="1428736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6" name="Скругленный прямоугольник 85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Скругленный прямоугольник 86"/>
            <p:cNvSpPr/>
            <p:nvPr/>
          </p:nvSpPr>
          <p:spPr>
            <a:xfrm>
              <a:off x="3214678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Скругленный прямоугольник 87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Скругленный прямоугольник 88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1" name="Скругленный прямоугольник 9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Скругленный прямоугольник 94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" name="Группа 125"/>
          <p:cNvGrpSpPr/>
          <p:nvPr/>
        </p:nvGrpSpPr>
        <p:grpSpPr>
          <a:xfrm>
            <a:off x="857224" y="2071678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2" name="Скругленный прямоугольник 91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3" name="Скругленный прямоугольник 92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4" name="Скругленный прямоугольник 93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Скругленный прямоугольник 95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7" name="Скругленный прямоугольник 96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Скругленный прямоугольник 98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126"/>
          <p:cNvGrpSpPr/>
          <p:nvPr/>
        </p:nvGrpSpPr>
        <p:grpSpPr>
          <a:xfrm>
            <a:off x="3143240" y="2714620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0" name="Скругленный прямоугольник 99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Скругленный прямоугольник 100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Скругленный прямоугольник 101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5" name="Скругленный прямоугольник 104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6" name="Скругленный прямоугольник 105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Скругленный прямоугольник 106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Скругленный прямоугольник 107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" name="Группа 127"/>
          <p:cNvGrpSpPr/>
          <p:nvPr/>
        </p:nvGrpSpPr>
        <p:grpSpPr>
          <a:xfrm>
            <a:off x="2643174" y="3357562"/>
            <a:ext cx="3429024" cy="628648"/>
            <a:chOff x="2071670" y="3357562"/>
            <a:chExt cx="3429024" cy="628648"/>
          </a:xfrm>
          <a:solidFill>
            <a:srgbClr val="CFDDED"/>
          </a:solidFill>
        </p:grpSpPr>
        <p:sp>
          <p:nvSpPr>
            <p:cNvPr id="109" name="Скругленный прямоугольник 108"/>
            <p:cNvSpPr/>
            <p:nvPr/>
          </p:nvSpPr>
          <p:spPr>
            <a:xfrm>
              <a:off x="2071670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2" name="Скругленный прямоугольник 111"/>
            <p:cNvSpPr/>
            <p:nvPr/>
          </p:nvSpPr>
          <p:spPr>
            <a:xfrm>
              <a:off x="2643174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3" name="Скругленный прямоугольник 112"/>
            <p:cNvSpPr/>
            <p:nvPr/>
          </p:nvSpPr>
          <p:spPr>
            <a:xfrm>
              <a:off x="3214678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4" name="Скругленный прямоугольник 113"/>
            <p:cNvSpPr/>
            <p:nvPr/>
          </p:nvSpPr>
          <p:spPr>
            <a:xfrm>
              <a:off x="3786182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5" name="Скругленный прямоугольник 114"/>
            <p:cNvSpPr/>
            <p:nvPr/>
          </p:nvSpPr>
          <p:spPr>
            <a:xfrm>
              <a:off x="4357686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4929190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" name="Группа 128"/>
          <p:cNvGrpSpPr/>
          <p:nvPr/>
        </p:nvGrpSpPr>
        <p:grpSpPr>
          <a:xfrm>
            <a:off x="357158" y="4000504"/>
            <a:ext cx="3429024" cy="628648"/>
            <a:chOff x="-214346" y="4000504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2643174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8" name="Скругленный прямоугольник 117"/>
            <p:cNvSpPr/>
            <p:nvPr/>
          </p:nvSpPr>
          <p:spPr>
            <a:xfrm>
              <a:off x="2071670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Скругленный прямоугольник 118"/>
            <p:cNvSpPr/>
            <p:nvPr/>
          </p:nvSpPr>
          <p:spPr>
            <a:xfrm>
              <a:off x="150016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0" name="Скругленный прямоугольник 119"/>
            <p:cNvSpPr/>
            <p:nvPr/>
          </p:nvSpPr>
          <p:spPr>
            <a:xfrm>
              <a:off x="928662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1" name="Скругленный прямоугольник 120"/>
            <p:cNvSpPr/>
            <p:nvPr/>
          </p:nvSpPr>
          <p:spPr>
            <a:xfrm>
              <a:off x="357158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-21434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Скругленная прямоугольная выноска 15"/>
          <p:cNvSpPr/>
          <p:nvPr/>
        </p:nvSpPr>
        <p:spPr>
          <a:xfrm>
            <a:off x="985838" y="5084763"/>
            <a:ext cx="7143750" cy="1143000"/>
          </a:xfrm>
          <a:prstGeom prst="wedgeRoundRectCallout">
            <a:avLst>
              <a:gd name="adj1" fmla="val 35793"/>
              <a:gd name="adj2" fmla="val -12975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Процесс поступления воздуха в лёгкие</a:t>
            </a:r>
          </a:p>
        </p:txBody>
      </p:sp>
      <p:grpSp>
        <p:nvGrpSpPr>
          <p:cNvPr id="3081" name="Группа 135"/>
          <p:cNvGrpSpPr>
            <a:grpSpLocks/>
          </p:cNvGrpSpPr>
          <p:nvPr/>
        </p:nvGrpSpPr>
        <p:grpSpPr bwMode="auto">
          <a:xfrm>
            <a:off x="2571750" y="142875"/>
            <a:ext cx="2286000" cy="628650"/>
            <a:chOff x="2571736" y="214290"/>
            <a:chExt cx="2286016" cy="628648"/>
          </a:xfrm>
        </p:grpSpPr>
        <p:sp>
          <p:nvSpPr>
            <p:cNvPr id="77" name="Скругленный прямоугольник 76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Скругленный прямоугольник 77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9" name="Скругленный прямоугольник 78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96" name="TextBox 13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7" name="TextBox 13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Группа 136"/>
          <p:cNvGrpSpPr>
            <a:grpSpLocks/>
          </p:cNvGrpSpPr>
          <p:nvPr/>
        </p:nvGrpSpPr>
        <p:grpSpPr bwMode="auto">
          <a:xfrm>
            <a:off x="2571750" y="142875"/>
            <a:ext cx="2286000" cy="628650"/>
            <a:chOff x="2571736" y="214290"/>
            <a:chExt cx="2286016" cy="628648"/>
          </a:xfrm>
        </p:grpSpPr>
        <p:sp>
          <p:nvSpPr>
            <p:cNvPr id="138" name="Скругленный прямоугольник 137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0" name="Скругленный прямоугольник 139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89" name="TextBox 14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Д</a:t>
              </a:r>
            </a:p>
          </p:txBody>
        </p:sp>
        <p:sp>
          <p:nvSpPr>
            <p:cNvPr id="3090" name="TextBox 141"/>
            <p:cNvSpPr txBox="1">
              <a:spLocks noChangeArrowheads="1"/>
            </p:cNvSpPr>
            <p:nvPr/>
          </p:nvSpPr>
          <p:spPr bwMode="auto">
            <a:xfrm flipH="1">
              <a:off x="3786183" y="357166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О</a:t>
              </a:r>
            </a:p>
          </p:txBody>
        </p:sp>
        <p:sp>
          <p:nvSpPr>
            <p:cNvPr id="3091" name="TextBox 14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Х</a:t>
              </a:r>
            </a:p>
          </p:txBody>
        </p:sp>
        <p:sp>
          <p:nvSpPr>
            <p:cNvPr id="144" name="Скругленный прямоугольник 143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/>
                  </a:solidFill>
                </a:rPr>
                <a:t>в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1692275" y="306388"/>
            <a:ext cx="792163" cy="314325"/>
          </a:xfrm>
          <a:prstGeom prst="righ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9" name="Выноска-облако 68"/>
          <p:cNvSpPr/>
          <p:nvPr/>
        </p:nvSpPr>
        <p:spPr>
          <a:xfrm>
            <a:off x="5810250" y="214313"/>
            <a:ext cx="1785938" cy="1054100"/>
          </a:xfrm>
          <a:prstGeom prst="cloudCallout">
            <a:avLst>
              <a:gd name="adj1" fmla="val 79443"/>
              <a:gd name="adj2" fmla="val 6625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Отлично!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0" name="Picture 30" descr="http://www.tulagorod.ru/uploads/event2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163" y="1152525"/>
            <a:ext cx="962025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3"/>
          <p:cNvGrpSpPr/>
          <p:nvPr/>
        </p:nvGrpSpPr>
        <p:grpSpPr>
          <a:xfrm>
            <a:off x="2571736" y="785794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1" name="Скругленный прямоугольник 80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2" name="Скругленный прямоугольник 81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3" name="Скругленный прямоугольник 82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4" name="Скругленный прямоугольник 83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5" name="Скругленный прямоугольник 84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Группа 124"/>
          <p:cNvGrpSpPr/>
          <p:nvPr/>
        </p:nvGrpSpPr>
        <p:grpSpPr>
          <a:xfrm>
            <a:off x="1428728" y="1428736"/>
            <a:ext cx="3429024" cy="628648"/>
            <a:chOff x="928662" y="1428736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6" name="Скругленный прямоугольник 85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Скругленный прямоугольник 86"/>
            <p:cNvSpPr/>
            <p:nvPr/>
          </p:nvSpPr>
          <p:spPr>
            <a:xfrm>
              <a:off x="3214678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Скругленный прямоугольник 87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Скругленный прямоугольник 88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1" name="Скругленный прямоугольник 9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Скругленный прямоугольник 94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" name="Группа 125"/>
          <p:cNvGrpSpPr/>
          <p:nvPr/>
        </p:nvGrpSpPr>
        <p:grpSpPr>
          <a:xfrm>
            <a:off x="857224" y="2071678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2" name="Скругленный прямоугольник 91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3" name="Скругленный прямоугольник 92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4" name="Скругленный прямоугольник 93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Скругленный прямоугольник 95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7" name="Скругленный прямоугольник 96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Скругленный прямоугольник 98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126"/>
          <p:cNvGrpSpPr/>
          <p:nvPr/>
        </p:nvGrpSpPr>
        <p:grpSpPr>
          <a:xfrm>
            <a:off x="3143240" y="2714620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0" name="Скругленный прямоугольник 99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Скругленный прямоугольник 100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Скругленный прямоугольник 101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5" name="Скругленный прямоугольник 104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6" name="Скругленный прямоугольник 105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Скругленный прямоугольник 106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Скругленный прямоугольник 107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" name="Группа 127"/>
          <p:cNvGrpSpPr/>
          <p:nvPr/>
        </p:nvGrpSpPr>
        <p:grpSpPr>
          <a:xfrm>
            <a:off x="2643174" y="3357562"/>
            <a:ext cx="3429024" cy="628648"/>
            <a:chOff x="2071670" y="3357562"/>
            <a:chExt cx="3429024" cy="628648"/>
          </a:xfrm>
          <a:solidFill>
            <a:srgbClr val="CFDDED"/>
          </a:solidFill>
        </p:grpSpPr>
        <p:sp>
          <p:nvSpPr>
            <p:cNvPr id="109" name="Скругленный прямоугольник 108"/>
            <p:cNvSpPr/>
            <p:nvPr/>
          </p:nvSpPr>
          <p:spPr>
            <a:xfrm>
              <a:off x="2071670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2" name="Скругленный прямоугольник 111"/>
            <p:cNvSpPr/>
            <p:nvPr/>
          </p:nvSpPr>
          <p:spPr>
            <a:xfrm>
              <a:off x="2643174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3" name="Скругленный прямоугольник 112"/>
            <p:cNvSpPr/>
            <p:nvPr/>
          </p:nvSpPr>
          <p:spPr>
            <a:xfrm>
              <a:off x="3214678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4" name="Скругленный прямоугольник 113"/>
            <p:cNvSpPr/>
            <p:nvPr/>
          </p:nvSpPr>
          <p:spPr>
            <a:xfrm>
              <a:off x="3786182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5" name="Скругленный прямоугольник 114"/>
            <p:cNvSpPr/>
            <p:nvPr/>
          </p:nvSpPr>
          <p:spPr>
            <a:xfrm>
              <a:off x="4357686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4929190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" name="Группа 128"/>
          <p:cNvGrpSpPr/>
          <p:nvPr/>
        </p:nvGrpSpPr>
        <p:grpSpPr>
          <a:xfrm>
            <a:off x="357158" y="4000504"/>
            <a:ext cx="3429024" cy="628648"/>
            <a:chOff x="-214346" y="4000504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2643174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8" name="Скругленный прямоугольник 117"/>
            <p:cNvSpPr/>
            <p:nvPr/>
          </p:nvSpPr>
          <p:spPr>
            <a:xfrm>
              <a:off x="2071670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Скругленный прямоугольник 118"/>
            <p:cNvSpPr/>
            <p:nvPr/>
          </p:nvSpPr>
          <p:spPr>
            <a:xfrm>
              <a:off x="150016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0" name="Скругленный прямоугольник 119"/>
            <p:cNvSpPr/>
            <p:nvPr/>
          </p:nvSpPr>
          <p:spPr>
            <a:xfrm>
              <a:off x="928662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1" name="Скругленный прямоугольник 120"/>
            <p:cNvSpPr/>
            <p:nvPr/>
          </p:nvSpPr>
          <p:spPr>
            <a:xfrm>
              <a:off x="357158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-21434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Скругленная прямоугольная выноска 15"/>
          <p:cNvSpPr/>
          <p:nvPr/>
        </p:nvSpPr>
        <p:spPr>
          <a:xfrm>
            <a:off x="857250" y="5357813"/>
            <a:ext cx="7143750" cy="1143000"/>
          </a:xfrm>
          <a:prstGeom prst="wedgeRoundRectCallout">
            <a:avLst>
              <a:gd name="adj1" fmla="val 35793"/>
              <a:gd name="adj2" fmla="val -12975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Процесс, обратный вдоху</a:t>
            </a:r>
          </a:p>
        </p:txBody>
      </p:sp>
      <p:grpSp>
        <p:nvGrpSpPr>
          <p:cNvPr id="4105" name="Группа 135"/>
          <p:cNvGrpSpPr>
            <a:grpSpLocks/>
          </p:cNvGrpSpPr>
          <p:nvPr/>
        </p:nvGrpSpPr>
        <p:grpSpPr bwMode="auto">
          <a:xfrm>
            <a:off x="2571750" y="142875"/>
            <a:ext cx="2286000" cy="628650"/>
            <a:chOff x="2571736" y="214290"/>
            <a:chExt cx="2286016" cy="628648"/>
          </a:xfrm>
        </p:grpSpPr>
        <p:sp>
          <p:nvSpPr>
            <p:cNvPr id="77" name="Скругленный прямоугольник 76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Скругленный прямоугольник 77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9" name="Скругленный прямоугольник 78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120" name="TextBox 13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21" name="TextBox 13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06" name="Группа 136"/>
          <p:cNvGrpSpPr>
            <a:grpSpLocks/>
          </p:cNvGrpSpPr>
          <p:nvPr/>
        </p:nvGrpSpPr>
        <p:grpSpPr bwMode="auto">
          <a:xfrm>
            <a:off x="2643188" y="214313"/>
            <a:ext cx="2286000" cy="628650"/>
            <a:chOff x="2571736" y="214290"/>
            <a:chExt cx="2286016" cy="628648"/>
          </a:xfrm>
        </p:grpSpPr>
        <p:sp>
          <p:nvSpPr>
            <p:cNvPr id="138" name="Скругленный прямоугольник 137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0" name="Скругленный прямоугольник 139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113" name="TextBox 14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Д</a:t>
              </a:r>
            </a:p>
          </p:txBody>
        </p:sp>
        <p:sp>
          <p:nvSpPr>
            <p:cNvPr id="4114" name="TextBox 141"/>
            <p:cNvSpPr txBox="1">
              <a:spLocks noChangeArrowheads="1"/>
            </p:cNvSpPr>
            <p:nvPr/>
          </p:nvSpPr>
          <p:spPr bwMode="auto">
            <a:xfrm flipH="1">
              <a:off x="3786183" y="357166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О</a:t>
              </a:r>
            </a:p>
          </p:txBody>
        </p:sp>
        <p:sp>
          <p:nvSpPr>
            <p:cNvPr id="4115" name="TextBox 14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Х</a:t>
              </a:r>
            </a:p>
          </p:txBody>
        </p:sp>
        <p:sp>
          <p:nvSpPr>
            <p:cNvPr id="144" name="Скругленный прямоугольник 143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/>
                  </a:solidFill>
                </a:rPr>
                <a:t>в</a:t>
              </a:r>
            </a:p>
          </p:txBody>
        </p:sp>
      </p:grpSp>
      <p:grpSp>
        <p:nvGrpSpPr>
          <p:cNvPr id="10" name="Группа 123"/>
          <p:cNvGrpSpPr/>
          <p:nvPr/>
        </p:nvGrpSpPr>
        <p:grpSpPr>
          <a:xfrm>
            <a:off x="2643174" y="857232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7" name="Скругленный прямоугольник 66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в</a:t>
              </a: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ы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д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Стрелка влево 7"/>
          <p:cNvSpPr/>
          <p:nvPr/>
        </p:nvSpPr>
        <p:spPr>
          <a:xfrm>
            <a:off x="5715000" y="1019175"/>
            <a:ext cx="944563" cy="350838"/>
          </a:xfrm>
          <a:prstGeom prst="lef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128" name="Picture 32" descr="http://daymultik.ru/images/uznaj_o_svoem_geroe/Kros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238" y="77788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3"/>
          <p:cNvGrpSpPr/>
          <p:nvPr/>
        </p:nvGrpSpPr>
        <p:grpSpPr>
          <a:xfrm>
            <a:off x="2571736" y="785794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1" name="Скругленный прямоугольник 80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2" name="Скругленный прямоугольник 81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3" name="Скругленный прямоугольник 82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4" name="Скругленный прямоугольник 83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5" name="Скругленный прямоугольник 84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Группа 124"/>
          <p:cNvGrpSpPr/>
          <p:nvPr/>
        </p:nvGrpSpPr>
        <p:grpSpPr>
          <a:xfrm>
            <a:off x="1428728" y="1428736"/>
            <a:ext cx="3429024" cy="628648"/>
            <a:chOff x="928662" y="1428736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6" name="Скругленный прямоугольник 85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Скругленный прямоугольник 86"/>
            <p:cNvSpPr/>
            <p:nvPr/>
          </p:nvSpPr>
          <p:spPr>
            <a:xfrm>
              <a:off x="3214678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Скругленный прямоугольник 87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Скругленный прямоугольник 88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1" name="Скругленный прямоугольник 9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Скругленный прямоугольник 94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" name="Группа 125"/>
          <p:cNvGrpSpPr/>
          <p:nvPr/>
        </p:nvGrpSpPr>
        <p:grpSpPr>
          <a:xfrm>
            <a:off x="857224" y="2071678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2" name="Скругленный прямоугольник 91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3" name="Скругленный прямоугольник 92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4" name="Скругленный прямоугольник 93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Скругленный прямоугольник 95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7" name="Скругленный прямоугольник 96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Скругленный прямоугольник 98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126"/>
          <p:cNvGrpSpPr/>
          <p:nvPr/>
        </p:nvGrpSpPr>
        <p:grpSpPr>
          <a:xfrm>
            <a:off x="3143240" y="2714620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0" name="Скругленный прямоугольник 99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Скругленный прямоугольник 100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Скругленный прямоугольник 101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5" name="Скругленный прямоугольник 104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6" name="Скругленный прямоугольник 105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Скругленный прямоугольник 106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Скругленный прямоугольник 107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" name="Группа 127"/>
          <p:cNvGrpSpPr/>
          <p:nvPr/>
        </p:nvGrpSpPr>
        <p:grpSpPr>
          <a:xfrm>
            <a:off x="2643174" y="3357562"/>
            <a:ext cx="3429024" cy="628648"/>
            <a:chOff x="2071670" y="3357562"/>
            <a:chExt cx="3429024" cy="628648"/>
          </a:xfrm>
          <a:solidFill>
            <a:srgbClr val="CFDDED"/>
          </a:solidFill>
        </p:grpSpPr>
        <p:sp>
          <p:nvSpPr>
            <p:cNvPr id="109" name="Скругленный прямоугольник 108"/>
            <p:cNvSpPr/>
            <p:nvPr/>
          </p:nvSpPr>
          <p:spPr>
            <a:xfrm>
              <a:off x="2071670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2" name="Скругленный прямоугольник 111"/>
            <p:cNvSpPr/>
            <p:nvPr/>
          </p:nvSpPr>
          <p:spPr>
            <a:xfrm>
              <a:off x="2643174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3" name="Скругленный прямоугольник 112"/>
            <p:cNvSpPr/>
            <p:nvPr/>
          </p:nvSpPr>
          <p:spPr>
            <a:xfrm>
              <a:off x="3214678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4" name="Скругленный прямоугольник 113"/>
            <p:cNvSpPr/>
            <p:nvPr/>
          </p:nvSpPr>
          <p:spPr>
            <a:xfrm>
              <a:off x="3786182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5" name="Скругленный прямоугольник 114"/>
            <p:cNvSpPr/>
            <p:nvPr/>
          </p:nvSpPr>
          <p:spPr>
            <a:xfrm>
              <a:off x="4357686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4929190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" name="Группа 128"/>
          <p:cNvGrpSpPr/>
          <p:nvPr/>
        </p:nvGrpSpPr>
        <p:grpSpPr>
          <a:xfrm>
            <a:off x="357158" y="4000504"/>
            <a:ext cx="3429024" cy="628648"/>
            <a:chOff x="-214346" y="4000504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2643174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8" name="Скругленный прямоугольник 117"/>
            <p:cNvSpPr/>
            <p:nvPr/>
          </p:nvSpPr>
          <p:spPr>
            <a:xfrm>
              <a:off x="2071670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Скругленный прямоугольник 118"/>
            <p:cNvSpPr/>
            <p:nvPr/>
          </p:nvSpPr>
          <p:spPr>
            <a:xfrm>
              <a:off x="150016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0" name="Скругленный прямоугольник 119"/>
            <p:cNvSpPr/>
            <p:nvPr/>
          </p:nvSpPr>
          <p:spPr>
            <a:xfrm>
              <a:off x="928662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1" name="Скругленный прямоугольник 120"/>
            <p:cNvSpPr/>
            <p:nvPr/>
          </p:nvSpPr>
          <p:spPr>
            <a:xfrm>
              <a:off x="357158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-21434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Скругленная прямоугольная выноска 15"/>
          <p:cNvSpPr/>
          <p:nvPr/>
        </p:nvSpPr>
        <p:spPr>
          <a:xfrm>
            <a:off x="1041400" y="5084763"/>
            <a:ext cx="7429500" cy="1344612"/>
          </a:xfrm>
          <a:prstGeom prst="wedgeRoundRectCallout">
            <a:avLst>
              <a:gd name="adj1" fmla="val 35793"/>
              <a:gd name="adj2" fmla="val -12975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72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Трубка из </a:t>
            </a:r>
            <a:r>
              <a:rPr lang="ru-RU" sz="3600" b="1" dirty="0">
                <a:solidFill>
                  <a:schemeClr val="tx1"/>
                </a:solidFill>
              </a:rPr>
              <a:t>плотных  хрящевых </a:t>
            </a:r>
            <a:r>
              <a:rPr lang="ru-RU" sz="3600" b="1" dirty="0">
                <a:solidFill>
                  <a:schemeClr val="tx1"/>
                </a:solidFill>
              </a:rPr>
              <a:t>колец</a:t>
            </a:r>
          </a:p>
        </p:txBody>
      </p:sp>
      <p:grpSp>
        <p:nvGrpSpPr>
          <p:cNvPr id="5129" name="Группа 135"/>
          <p:cNvGrpSpPr>
            <a:grpSpLocks/>
          </p:cNvGrpSpPr>
          <p:nvPr/>
        </p:nvGrpSpPr>
        <p:grpSpPr bwMode="auto">
          <a:xfrm>
            <a:off x="2571750" y="142875"/>
            <a:ext cx="2286000" cy="628650"/>
            <a:chOff x="2571736" y="214290"/>
            <a:chExt cx="2286016" cy="628648"/>
          </a:xfrm>
        </p:grpSpPr>
        <p:sp>
          <p:nvSpPr>
            <p:cNvPr id="77" name="Скругленный прямоугольник 76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Скругленный прямоугольник 77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9" name="Скругленный прямоугольник 78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46" name="TextBox 13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7" name="TextBox 13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30" name="Группа 136"/>
          <p:cNvGrpSpPr>
            <a:grpSpLocks/>
          </p:cNvGrpSpPr>
          <p:nvPr/>
        </p:nvGrpSpPr>
        <p:grpSpPr bwMode="auto">
          <a:xfrm>
            <a:off x="2643188" y="214313"/>
            <a:ext cx="2286000" cy="628650"/>
            <a:chOff x="2571736" y="214290"/>
            <a:chExt cx="2286016" cy="628648"/>
          </a:xfrm>
        </p:grpSpPr>
        <p:sp>
          <p:nvSpPr>
            <p:cNvPr id="138" name="Скругленный прямоугольник 137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0" name="Скругленный прямоугольник 139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139" name="TextBox 14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Д</a:t>
              </a:r>
            </a:p>
          </p:txBody>
        </p:sp>
        <p:sp>
          <p:nvSpPr>
            <p:cNvPr id="5140" name="TextBox 141"/>
            <p:cNvSpPr txBox="1">
              <a:spLocks noChangeArrowheads="1"/>
            </p:cNvSpPr>
            <p:nvPr/>
          </p:nvSpPr>
          <p:spPr bwMode="auto">
            <a:xfrm flipH="1">
              <a:off x="3786183" y="357166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О</a:t>
              </a:r>
            </a:p>
          </p:txBody>
        </p:sp>
        <p:sp>
          <p:nvSpPr>
            <p:cNvPr id="5141" name="TextBox 14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Х</a:t>
              </a:r>
            </a:p>
          </p:txBody>
        </p:sp>
        <p:sp>
          <p:nvSpPr>
            <p:cNvPr id="144" name="Скругленный прямоугольник 143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/>
                  </a:solidFill>
                </a:rPr>
                <a:t>в</a:t>
              </a:r>
            </a:p>
          </p:txBody>
        </p:sp>
      </p:grpSp>
      <p:grpSp>
        <p:nvGrpSpPr>
          <p:cNvPr id="10" name="Группа 123"/>
          <p:cNvGrpSpPr/>
          <p:nvPr/>
        </p:nvGrpSpPr>
        <p:grpSpPr>
          <a:xfrm>
            <a:off x="2643174" y="857232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7" name="Скругленный прямоугольник 66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в</a:t>
              </a: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ы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д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Группа 124"/>
          <p:cNvGrpSpPr/>
          <p:nvPr/>
        </p:nvGrpSpPr>
        <p:grpSpPr>
          <a:xfrm>
            <a:off x="1500166" y="1500174"/>
            <a:ext cx="3429024" cy="638172"/>
            <a:chOff x="928662" y="1419212"/>
            <a:chExt cx="3429024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5" name="Скругленный прямоугольник 74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3205154" y="141921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е</a:t>
              </a:r>
            </a:p>
          </p:txBody>
        </p:sp>
        <p:sp>
          <p:nvSpPr>
            <p:cNvPr id="90" name="Скругленный прямоугольник 89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я</a:t>
              </a:r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111" name="Скругленный прямоугольник 11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р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3" name="Скругленный прямоугольник 122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</p:grpSp>
      <p:pic>
        <p:nvPicPr>
          <p:cNvPr id="5133" name="Picture 31" descr="https://upload.wikimedia.org/wikipedia/commons/thumb/2/2e/LarynxTracheaandbronchi.png/220px-LarynxTracheaandbronc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825" y="77788"/>
            <a:ext cx="1336675" cy="236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" name="Стрелка вправо 126"/>
          <p:cNvSpPr/>
          <p:nvPr/>
        </p:nvSpPr>
        <p:spPr>
          <a:xfrm>
            <a:off x="396875" y="1657350"/>
            <a:ext cx="792163" cy="314325"/>
          </a:xfrm>
          <a:prstGeom prst="righ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153" name="Picture 33" descr="http://img-fotki.yandex.ru/get/9326/16969765.152/0_79fa4_fda86894_ori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688" y="142875"/>
            <a:ext cx="1508125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3"/>
          <p:cNvGrpSpPr/>
          <p:nvPr/>
        </p:nvGrpSpPr>
        <p:grpSpPr>
          <a:xfrm>
            <a:off x="2571736" y="785794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1" name="Скругленный прямоугольник 80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2" name="Скругленный прямоугольник 81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3" name="Скругленный прямоугольник 82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4" name="Скругленный прямоугольник 83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5" name="Скругленный прямоугольник 84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Группа 124"/>
          <p:cNvGrpSpPr/>
          <p:nvPr/>
        </p:nvGrpSpPr>
        <p:grpSpPr>
          <a:xfrm>
            <a:off x="1428728" y="1428736"/>
            <a:ext cx="3429024" cy="628648"/>
            <a:chOff x="928662" y="1428736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6" name="Скругленный прямоугольник 85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Скругленный прямоугольник 86"/>
            <p:cNvSpPr/>
            <p:nvPr/>
          </p:nvSpPr>
          <p:spPr>
            <a:xfrm>
              <a:off x="3214678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Скругленный прямоугольник 87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Скругленный прямоугольник 88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1" name="Скругленный прямоугольник 9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Скругленный прямоугольник 94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" name="Группа 125"/>
          <p:cNvGrpSpPr/>
          <p:nvPr/>
        </p:nvGrpSpPr>
        <p:grpSpPr>
          <a:xfrm>
            <a:off x="857224" y="2071678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2" name="Скругленный прямоугольник 91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3" name="Скругленный прямоугольник 92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4" name="Скругленный прямоугольник 93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Скругленный прямоугольник 95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7" name="Скругленный прямоугольник 96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Скругленный прямоугольник 98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126"/>
          <p:cNvGrpSpPr/>
          <p:nvPr/>
        </p:nvGrpSpPr>
        <p:grpSpPr>
          <a:xfrm>
            <a:off x="3143240" y="2714620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0" name="Скругленный прямоугольник 99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Скругленный прямоугольник 100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Скругленный прямоугольник 101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5" name="Скругленный прямоугольник 104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6" name="Скругленный прямоугольник 105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Скругленный прямоугольник 106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Скругленный прямоугольник 107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" name="Группа 127"/>
          <p:cNvGrpSpPr/>
          <p:nvPr/>
        </p:nvGrpSpPr>
        <p:grpSpPr>
          <a:xfrm>
            <a:off x="2643174" y="3357562"/>
            <a:ext cx="3429024" cy="628648"/>
            <a:chOff x="2071670" y="3357562"/>
            <a:chExt cx="3429024" cy="628648"/>
          </a:xfrm>
          <a:solidFill>
            <a:srgbClr val="CFDDED"/>
          </a:solidFill>
        </p:grpSpPr>
        <p:sp>
          <p:nvSpPr>
            <p:cNvPr id="109" name="Скругленный прямоугольник 108"/>
            <p:cNvSpPr/>
            <p:nvPr/>
          </p:nvSpPr>
          <p:spPr>
            <a:xfrm>
              <a:off x="2071670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2" name="Скругленный прямоугольник 111"/>
            <p:cNvSpPr/>
            <p:nvPr/>
          </p:nvSpPr>
          <p:spPr>
            <a:xfrm>
              <a:off x="2643174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3" name="Скругленный прямоугольник 112"/>
            <p:cNvSpPr/>
            <p:nvPr/>
          </p:nvSpPr>
          <p:spPr>
            <a:xfrm>
              <a:off x="3214678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4" name="Скругленный прямоугольник 113"/>
            <p:cNvSpPr/>
            <p:nvPr/>
          </p:nvSpPr>
          <p:spPr>
            <a:xfrm>
              <a:off x="3786182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5" name="Скругленный прямоугольник 114"/>
            <p:cNvSpPr/>
            <p:nvPr/>
          </p:nvSpPr>
          <p:spPr>
            <a:xfrm>
              <a:off x="4357686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4929190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" name="Группа 128"/>
          <p:cNvGrpSpPr/>
          <p:nvPr/>
        </p:nvGrpSpPr>
        <p:grpSpPr>
          <a:xfrm>
            <a:off x="357158" y="4000504"/>
            <a:ext cx="3429024" cy="628648"/>
            <a:chOff x="-214346" y="4000504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2643174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8" name="Скругленный прямоугольник 117"/>
            <p:cNvSpPr/>
            <p:nvPr/>
          </p:nvSpPr>
          <p:spPr>
            <a:xfrm>
              <a:off x="2071670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Скругленный прямоугольник 118"/>
            <p:cNvSpPr/>
            <p:nvPr/>
          </p:nvSpPr>
          <p:spPr>
            <a:xfrm>
              <a:off x="150016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0" name="Скругленный прямоугольник 119"/>
            <p:cNvSpPr/>
            <p:nvPr/>
          </p:nvSpPr>
          <p:spPr>
            <a:xfrm>
              <a:off x="928662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1" name="Скругленный прямоугольник 120"/>
            <p:cNvSpPr/>
            <p:nvPr/>
          </p:nvSpPr>
          <p:spPr>
            <a:xfrm>
              <a:off x="357158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-21434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Скругленная прямоугольная выноска 15"/>
          <p:cNvSpPr/>
          <p:nvPr/>
        </p:nvSpPr>
        <p:spPr>
          <a:xfrm>
            <a:off x="857250" y="5357813"/>
            <a:ext cx="7143750" cy="1143000"/>
          </a:xfrm>
          <a:prstGeom prst="wedgeRoundRectCallout">
            <a:avLst>
              <a:gd name="adj1" fmla="val 35793"/>
              <a:gd name="adj2" fmla="val -12975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Верхняя часть </a:t>
            </a:r>
            <a:r>
              <a:rPr lang="ru-RU" sz="3600" b="1" dirty="0">
                <a:solidFill>
                  <a:schemeClr val="tx1"/>
                </a:solidFill>
              </a:rPr>
              <a:t>дыхательного </a:t>
            </a:r>
            <a:r>
              <a:rPr lang="ru-RU" sz="3600" b="1" dirty="0">
                <a:solidFill>
                  <a:schemeClr val="tx1"/>
                </a:solidFill>
              </a:rPr>
              <a:t>горла</a:t>
            </a:r>
          </a:p>
        </p:txBody>
      </p:sp>
      <p:grpSp>
        <p:nvGrpSpPr>
          <p:cNvPr id="6153" name="Группа 135"/>
          <p:cNvGrpSpPr>
            <a:grpSpLocks/>
          </p:cNvGrpSpPr>
          <p:nvPr/>
        </p:nvGrpSpPr>
        <p:grpSpPr bwMode="auto">
          <a:xfrm>
            <a:off x="2571750" y="142875"/>
            <a:ext cx="2286000" cy="628650"/>
            <a:chOff x="2571736" y="214290"/>
            <a:chExt cx="2286016" cy="628648"/>
          </a:xfrm>
        </p:grpSpPr>
        <p:sp>
          <p:nvSpPr>
            <p:cNvPr id="77" name="Скругленный прямоугольник 76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Скругленный прямоугольник 77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9" name="Скругленный прямоугольник 78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171" name="TextBox 13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72" name="TextBox 13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54" name="Группа 136"/>
          <p:cNvGrpSpPr>
            <a:grpSpLocks/>
          </p:cNvGrpSpPr>
          <p:nvPr/>
        </p:nvGrpSpPr>
        <p:grpSpPr bwMode="auto">
          <a:xfrm>
            <a:off x="2571750" y="142875"/>
            <a:ext cx="2286000" cy="628650"/>
            <a:chOff x="2571736" y="214290"/>
            <a:chExt cx="2286016" cy="628648"/>
          </a:xfrm>
        </p:grpSpPr>
        <p:sp>
          <p:nvSpPr>
            <p:cNvPr id="138" name="Скругленный прямоугольник 137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0" name="Скругленный прямоугольник 139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164" name="TextBox 14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Д</a:t>
              </a:r>
            </a:p>
          </p:txBody>
        </p:sp>
        <p:sp>
          <p:nvSpPr>
            <p:cNvPr id="6165" name="TextBox 141"/>
            <p:cNvSpPr txBox="1">
              <a:spLocks noChangeArrowheads="1"/>
            </p:cNvSpPr>
            <p:nvPr/>
          </p:nvSpPr>
          <p:spPr bwMode="auto">
            <a:xfrm flipH="1">
              <a:off x="3786183" y="357166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О</a:t>
              </a:r>
            </a:p>
          </p:txBody>
        </p:sp>
        <p:sp>
          <p:nvSpPr>
            <p:cNvPr id="6166" name="TextBox 14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Х</a:t>
              </a:r>
            </a:p>
          </p:txBody>
        </p:sp>
        <p:sp>
          <p:nvSpPr>
            <p:cNvPr id="144" name="Скругленный прямоугольник 143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/>
                  </a:solidFill>
                </a:rPr>
                <a:t>в</a:t>
              </a:r>
            </a:p>
          </p:txBody>
        </p:sp>
      </p:grpSp>
      <p:grpSp>
        <p:nvGrpSpPr>
          <p:cNvPr id="10" name="Группа 123"/>
          <p:cNvGrpSpPr/>
          <p:nvPr/>
        </p:nvGrpSpPr>
        <p:grpSpPr>
          <a:xfrm>
            <a:off x="2571736" y="785794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7" name="Скругленный прямоугольник 66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в</a:t>
              </a: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ы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д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Группа 124"/>
          <p:cNvGrpSpPr/>
          <p:nvPr/>
        </p:nvGrpSpPr>
        <p:grpSpPr>
          <a:xfrm>
            <a:off x="1500166" y="1428736"/>
            <a:ext cx="3429024" cy="638172"/>
            <a:chOff x="928662" y="1419212"/>
            <a:chExt cx="3429024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5" name="Скругленный прямоугольник 74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3205154" y="141921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е</a:t>
              </a:r>
            </a:p>
          </p:txBody>
        </p:sp>
        <p:sp>
          <p:nvSpPr>
            <p:cNvPr id="90" name="Скругленный прямоугольник 89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я</a:t>
              </a:r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111" name="Скругленный прямоугольник 11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р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3" name="Скругленный прямоугольник 122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</p:grpSp>
      <p:grpSp>
        <p:nvGrpSpPr>
          <p:cNvPr id="12" name="Группа 125"/>
          <p:cNvGrpSpPr/>
          <p:nvPr/>
        </p:nvGrpSpPr>
        <p:grpSpPr>
          <a:xfrm>
            <a:off x="928662" y="2143116"/>
            <a:ext cx="3938614" cy="638172"/>
            <a:chOff x="419072" y="2062154"/>
            <a:chExt cx="3938614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25" name="Скругленный прямоугольник 124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ь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6" name="Скругленный прямоугольник 125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127" name="Скругленный прямоугольник 126"/>
            <p:cNvSpPr/>
            <p:nvPr/>
          </p:nvSpPr>
          <p:spPr>
            <a:xfrm>
              <a:off x="3205154" y="206215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29" name="Скругленный прямоугольник 128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32" name="Скругленный прямоугольник 131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р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34" name="Скругленный прямоугольник 133"/>
            <p:cNvSpPr/>
            <p:nvPr/>
          </p:nvSpPr>
          <p:spPr>
            <a:xfrm>
              <a:off x="419072" y="206215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г</a:t>
              </a:r>
            </a:p>
          </p:txBody>
        </p:sp>
      </p:grpSp>
      <p:sp>
        <p:nvSpPr>
          <p:cNvPr id="124" name="Стрелка влево 123"/>
          <p:cNvSpPr/>
          <p:nvPr/>
        </p:nvSpPr>
        <p:spPr>
          <a:xfrm>
            <a:off x="5143500" y="2209800"/>
            <a:ext cx="944563" cy="350838"/>
          </a:xfrm>
          <a:prstGeom prst="lef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159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038" y="255588"/>
            <a:ext cx="1477962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8" name="Picture 34" descr="https://cdn.fishki.net/upload/post/201409/20/1306480/7b63c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450" y="-185738"/>
            <a:ext cx="2276475" cy="2349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3"/>
          <p:cNvGrpSpPr/>
          <p:nvPr/>
        </p:nvGrpSpPr>
        <p:grpSpPr>
          <a:xfrm>
            <a:off x="2571736" y="785794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1" name="Скругленный прямоугольник 80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2" name="Скругленный прямоугольник 81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3" name="Скругленный прямоугольник 82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4" name="Скругленный прямоугольник 83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5" name="Скругленный прямоугольник 84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Группа 124"/>
          <p:cNvGrpSpPr/>
          <p:nvPr/>
        </p:nvGrpSpPr>
        <p:grpSpPr>
          <a:xfrm>
            <a:off x="1428728" y="1428736"/>
            <a:ext cx="3429024" cy="628648"/>
            <a:chOff x="928662" y="1428736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6" name="Скругленный прямоугольник 85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Скругленный прямоугольник 86"/>
            <p:cNvSpPr/>
            <p:nvPr/>
          </p:nvSpPr>
          <p:spPr>
            <a:xfrm>
              <a:off x="3214678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Скругленный прямоугольник 87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Скругленный прямоугольник 88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1" name="Скругленный прямоугольник 9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Скругленный прямоугольник 94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" name="Группа 125"/>
          <p:cNvGrpSpPr/>
          <p:nvPr/>
        </p:nvGrpSpPr>
        <p:grpSpPr>
          <a:xfrm>
            <a:off x="857224" y="2071678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2" name="Скругленный прямоугольник 91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3" name="Скругленный прямоугольник 92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4" name="Скругленный прямоугольник 93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Скругленный прямоугольник 95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7" name="Скругленный прямоугольник 96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Скругленный прямоугольник 98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126"/>
          <p:cNvGrpSpPr/>
          <p:nvPr/>
        </p:nvGrpSpPr>
        <p:grpSpPr>
          <a:xfrm>
            <a:off x="3143240" y="2714620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0" name="Скругленный прямоугольник 99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Скругленный прямоугольник 100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Скругленный прямоугольник 101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5" name="Скругленный прямоугольник 104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6" name="Скругленный прямоугольник 105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Скругленный прямоугольник 106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Скругленный прямоугольник 107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" name="Группа 127"/>
          <p:cNvGrpSpPr/>
          <p:nvPr/>
        </p:nvGrpSpPr>
        <p:grpSpPr>
          <a:xfrm>
            <a:off x="2643174" y="3357562"/>
            <a:ext cx="3429024" cy="628648"/>
            <a:chOff x="2071670" y="3357562"/>
            <a:chExt cx="3429024" cy="628648"/>
          </a:xfrm>
          <a:solidFill>
            <a:srgbClr val="CFDDED"/>
          </a:solidFill>
        </p:grpSpPr>
        <p:sp>
          <p:nvSpPr>
            <p:cNvPr id="109" name="Скругленный прямоугольник 108"/>
            <p:cNvSpPr/>
            <p:nvPr/>
          </p:nvSpPr>
          <p:spPr>
            <a:xfrm>
              <a:off x="2071670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2" name="Скругленный прямоугольник 111"/>
            <p:cNvSpPr/>
            <p:nvPr/>
          </p:nvSpPr>
          <p:spPr>
            <a:xfrm>
              <a:off x="2643174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3" name="Скругленный прямоугольник 112"/>
            <p:cNvSpPr/>
            <p:nvPr/>
          </p:nvSpPr>
          <p:spPr>
            <a:xfrm>
              <a:off x="3214678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4" name="Скругленный прямоугольник 113"/>
            <p:cNvSpPr/>
            <p:nvPr/>
          </p:nvSpPr>
          <p:spPr>
            <a:xfrm>
              <a:off x="3786182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5" name="Скругленный прямоугольник 114"/>
            <p:cNvSpPr/>
            <p:nvPr/>
          </p:nvSpPr>
          <p:spPr>
            <a:xfrm>
              <a:off x="4357686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4929190" y="335756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" name="Группа 128"/>
          <p:cNvGrpSpPr/>
          <p:nvPr/>
        </p:nvGrpSpPr>
        <p:grpSpPr>
          <a:xfrm>
            <a:off x="357158" y="4000504"/>
            <a:ext cx="3429024" cy="628648"/>
            <a:chOff x="-214346" y="4000504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2643174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8" name="Скругленный прямоугольник 117"/>
            <p:cNvSpPr/>
            <p:nvPr/>
          </p:nvSpPr>
          <p:spPr>
            <a:xfrm>
              <a:off x="2071670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Скругленный прямоугольник 118"/>
            <p:cNvSpPr/>
            <p:nvPr/>
          </p:nvSpPr>
          <p:spPr>
            <a:xfrm>
              <a:off x="150016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0" name="Скругленный прямоугольник 119"/>
            <p:cNvSpPr/>
            <p:nvPr/>
          </p:nvSpPr>
          <p:spPr>
            <a:xfrm>
              <a:off x="928662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1" name="Скругленный прямоугольник 120"/>
            <p:cNvSpPr/>
            <p:nvPr/>
          </p:nvSpPr>
          <p:spPr>
            <a:xfrm>
              <a:off x="357158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-21434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Скругленная прямоугольная выноска 15"/>
          <p:cNvSpPr/>
          <p:nvPr/>
        </p:nvSpPr>
        <p:spPr>
          <a:xfrm>
            <a:off x="857250" y="5357813"/>
            <a:ext cx="7143750" cy="1143000"/>
          </a:xfrm>
          <a:prstGeom prst="wedgeRoundRectCallout">
            <a:avLst>
              <a:gd name="adj1" fmla="val 35793"/>
              <a:gd name="adj2" fmla="val -12975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Куда попадает воздух</a:t>
            </a:r>
            <a:r>
              <a:rPr lang="ru-RU" sz="3600" b="1" dirty="0">
                <a:solidFill>
                  <a:schemeClr val="tx1"/>
                </a:solidFill>
              </a:rPr>
              <a:t>, пройдя </a:t>
            </a:r>
            <a:r>
              <a:rPr lang="ru-RU" sz="3600" b="1" dirty="0">
                <a:solidFill>
                  <a:schemeClr val="tx1"/>
                </a:solidFill>
              </a:rPr>
              <a:t>через нос</a:t>
            </a:r>
          </a:p>
        </p:txBody>
      </p:sp>
      <p:grpSp>
        <p:nvGrpSpPr>
          <p:cNvPr id="7177" name="Группа 135"/>
          <p:cNvGrpSpPr>
            <a:grpSpLocks/>
          </p:cNvGrpSpPr>
          <p:nvPr/>
        </p:nvGrpSpPr>
        <p:grpSpPr bwMode="auto">
          <a:xfrm>
            <a:off x="2571750" y="142875"/>
            <a:ext cx="2286000" cy="628650"/>
            <a:chOff x="2571736" y="214290"/>
            <a:chExt cx="2286016" cy="628648"/>
          </a:xfrm>
        </p:grpSpPr>
        <p:sp>
          <p:nvSpPr>
            <p:cNvPr id="77" name="Скругленный прямоугольник 76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Скругленный прямоугольник 77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9" name="Скругленный прямоугольник 78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196" name="TextBox 13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7" name="TextBox 13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178" name="Группа 136"/>
          <p:cNvGrpSpPr>
            <a:grpSpLocks/>
          </p:cNvGrpSpPr>
          <p:nvPr/>
        </p:nvGrpSpPr>
        <p:grpSpPr bwMode="auto">
          <a:xfrm>
            <a:off x="2571750" y="142875"/>
            <a:ext cx="2286000" cy="628650"/>
            <a:chOff x="2571736" y="214290"/>
            <a:chExt cx="2286016" cy="628648"/>
          </a:xfrm>
        </p:grpSpPr>
        <p:sp>
          <p:nvSpPr>
            <p:cNvPr id="138" name="Скругленный прямоугольник 137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0" name="Скругленный прямоугольник 139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189" name="TextBox 14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Д</a:t>
              </a:r>
            </a:p>
          </p:txBody>
        </p:sp>
        <p:sp>
          <p:nvSpPr>
            <p:cNvPr id="7190" name="TextBox 141"/>
            <p:cNvSpPr txBox="1">
              <a:spLocks noChangeArrowheads="1"/>
            </p:cNvSpPr>
            <p:nvPr/>
          </p:nvSpPr>
          <p:spPr bwMode="auto">
            <a:xfrm flipH="1">
              <a:off x="3786183" y="357166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О</a:t>
              </a:r>
            </a:p>
          </p:txBody>
        </p:sp>
        <p:sp>
          <p:nvSpPr>
            <p:cNvPr id="7191" name="TextBox 14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Х</a:t>
              </a:r>
            </a:p>
          </p:txBody>
        </p:sp>
        <p:sp>
          <p:nvSpPr>
            <p:cNvPr id="144" name="Скругленный прямоугольник 143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/>
                  </a:solidFill>
                </a:rPr>
                <a:t>в</a:t>
              </a:r>
            </a:p>
          </p:txBody>
        </p:sp>
      </p:grpSp>
      <p:grpSp>
        <p:nvGrpSpPr>
          <p:cNvPr id="10" name="Группа 123"/>
          <p:cNvGrpSpPr/>
          <p:nvPr/>
        </p:nvGrpSpPr>
        <p:grpSpPr>
          <a:xfrm>
            <a:off x="2571736" y="785794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7" name="Скругленный прямоугольник 66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в</a:t>
              </a: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ы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д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Группа 124"/>
          <p:cNvGrpSpPr/>
          <p:nvPr/>
        </p:nvGrpSpPr>
        <p:grpSpPr>
          <a:xfrm>
            <a:off x="1500166" y="1428736"/>
            <a:ext cx="3429024" cy="638172"/>
            <a:chOff x="928662" y="1419212"/>
            <a:chExt cx="3429024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5" name="Скругленный прямоугольник 74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3205154" y="141921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е</a:t>
              </a:r>
            </a:p>
          </p:txBody>
        </p:sp>
        <p:sp>
          <p:nvSpPr>
            <p:cNvPr id="90" name="Скругленный прямоугольник 89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я</a:t>
              </a:r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111" name="Скругленный прямоугольник 11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р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3" name="Скругленный прямоугольник 122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</p:grpSp>
      <p:grpSp>
        <p:nvGrpSpPr>
          <p:cNvPr id="12" name="Группа 125"/>
          <p:cNvGrpSpPr/>
          <p:nvPr/>
        </p:nvGrpSpPr>
        <p:grpSpPr>
          <a:xfrm>
            <a:off x="928662" y="2071678"/>
            <a:ext cx="3938614" cy="638172"/>
            <a:chOff x="419072" y="2062154"/>
            <a:chExt cx="3938614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25" name="Скругленный прямоугольник 124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ь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6" name="Скругленный прямоугольник 125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127" name="Скругленный прямоугольник 126"/>
            <p:cNvSpPr/>
            <p:nvPr/>
          </p:nvSpPr>
          <p:spPr>
            <a:xfrm>
              <a:off x="3205154" y="206215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29" name="Скругленный прямоугольник 128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32" name="Скругленный прямоугольник 131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р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34" name="Скругленный прямоугольник 133"/>
            <p:cNvSpPr/>
            <p:nvPr/>
          </p:nvSpPr>
          <p:spPr>
            <a:xfrm>
              <a:off x="419072" y="206215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г</a:t>
              </a:r>
            </a:p>
          </p:txBody>
        </p:sp>
      </p:grpSp>
      <p:grpSp>
        <p:nvGrpSpPr>
          <p:cNvPr id="13" name="Группа 126"/>
          <p:cNvGrpSpPr/>
          <p:nvPr/>
        </p:nvGrpSpPr>
        <p:grpSpPr>
          <a:xfrm>
            <a:off x="3214678" y="2786058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36" name="Скругленный прямоугольник 135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37" name="Скругленный прямоугольник 136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45" name="Скругленный прямоугольник 144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с</a:t>
              </a:r>
            </a:p>
          </p:txBody>
        </p:sp>
        <p:sp>
          <p:nvSpPr>
            <p:cNvPr id="146" name="Скругленный прямоугольник 145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47" name="Скругленный прямоугольник 146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г</a:t>
              </a:r>
            </a:p>
          </p:txBody>
        </p:sp>
        <p:sp>
          <p:nvSpPr>
            <p:cNvPr id="148" name="Скругленный прямоугольник 147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л</a:t>
              </a:r>
            </a:p>
          </p:txBody>
        </p:sp>
        <p:sp>
          <p:nvSpPr>
            <p:cNvPr id="149" name="Скругленный прямоугольник 148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50" name="Скругленный прямоугольник 149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51" name="Скругленный прямоугольник 150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152" name="Скругленный прямоугольник 151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</p:grpSp>
      <p:pic>
        <p:nvPicPr>
          <p:cNvPr id="7183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9525"/>
            <a:ext cx="2752725" cy="242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" name="Стрелка вправо 123"/>
          <p:cNvSpPr/>
          <p:nvPr/>
        </p:nvSpPr>
        <p:spPr>
          <a:xfrm>
            <a:off x="2106613" y="2943225"/>
            <a:ext cx="792162" cy="314325"/>
          </a:xfrm>
          <a:prstGeom prst="righ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202" name="Picture 34" descr="https://cdn3.volusion.com/zcvaz.nvdly/v/vspfiles/photos/dvminionss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00"/>
            <a:ext cx="1785938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3"/>
          <p:cNvGrpSpPr/>
          <p:nvPr/>
        </p:nvGrpSpPr>
        <p:grpSpPr>
          <a:xfrm>
            <a:off x="2571736" y="785794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1" name="Скругленный прямоугольник 80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2" name="Скругленный прямоугольник 81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3" name="Скругленный прямоугольник 82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4" name="Скругленный прямоугольник 83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5" name="Скругленный прямоугольник 84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Группа 124"/>
          <p:cNvGrpSpPr/>
          <p:nvPr/>
        </p:nvGrpSpPr>
        <p:grpSpPr>
          <a:xfrm>
            <a:off x="1428728" y="1428736"/>
            <a:ext cx="3429024" cy="628648"/>
            <a:chOff x="928662" y="1428736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6" name="Скругленный прямоугольник 85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Скругленный прямоугольник 86"/>
            <p:cNvSpPr/>
            <p:nvPr/>
          </p:nvSpPr>
          <p:spPr>
            <a:xfrm>
              <a:off x="3214678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Скругленный прямоугольник 87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Скругленный прямоугольник 88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1" name="Скругленный прямоугольник 9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Скругленный прямоугольник 94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" name="Группа 125"/>
          <p:cNvGrpSpPr/>
          <p:nvPr/>
        </p:nvGrpSpPr>
        <p:grpSpPr>
          <a:xfrm>
            <a:off x="857224" y="2071678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2" name="Скругленный прямоугольник 91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3" name="Скругленный прямоугольник 92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4" name="Скругленный прямоугольник 93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Скругленный прямоугольник 95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7" name="Скругленный прямоугольник 96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Скругленный прямоугольник 98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126"/>
          <p:cNvGrpSpPr/>
          <p:nvPr/>
        </p:nvGrpSpPr>
        <p:grpSpPr>
          <a:xfrm>
            <a:off x="3143240" y="2714620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0" name="Скругленный прямоугольник 99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Скругленный прямоугольник 100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Скругленный прямоугольник 101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5" name="Скругленный прямоугольник 104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6" name="Скругленный прямоугольник 105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Скругленный прямоугольник 106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Скругленный прямоугольник 107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" name="Группа 128"/>
          <p:cNvGrpSpPr/>
          <p:nvPr/>
        </p:nvGrpSpPr>
        <p:grpSpPr>
          <a:xfrm>
            <a:off x="357158" y="4000504"/>
            <a:ext cx="3429024" cy="628648"/>
            <a:chOff x="-214346" y="4000504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2643174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8" name="Скругленный прямоугольник 117"/>
            <p:cNvSpPr/>
            <p:nvPr/>
          </p:nvSpPr>
          <p:spPr>
            <a:xfrm>
              <a:off x="2071670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Скругленный прямоугольник 118"/>
            <p:cNvSpPr/>
            <p:nvPr/>
          </p:nvSpPr>
          <p:spPr>
            <a:xfrm>
              <a:off x="150016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0" name="Скругленный прямоугольник 119"/>
            <p:cNvSpPr/>
            <p:nvPr/>
          </p:nvSpPr>
          <p:spPr>
            <a:xfrm>
              <a:off x="928662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1" name="Скругленный прямоугольник 120"/>
            <p:cNvSpPr/>
            <p:nvPr/>
          </p:nvSpPr>
          <p:spPr>
            <a:xfrm>
              <a:off x="357158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-21434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Скругленная прямоугольная выноска 15"/>
          <p:cNvSpPr/>
          <p:nvPr/>
        </p:nvSpPr>
        <p:spPr>
          <a:xfrm>
            <a:off x="857250" y="5357813"/>
            <a:ext cx="7143750" cy="1143000"/>
          </a:xfrm>
          <a:prstGeom prst="wedgeRoundRectCallout">
            <a:avLst>
              <a:gd name="adj1" fmla="val 35793"/>
              <a:gd name="adj2" fmla="val -12975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Яд, попадающий в кровь при курении</a:t>
            </a:r>
          </a:p>
        </p:txBody>
      </p:sp>
      <p:grpSp>
        <p:nvGrpSpPr>
          <p:cNvPr id="8200" name="Группа 135"/>
          <p:cNvGrpSpPr>
            <a:grpSpLocks/>
          </p:cNvGrpSpPr>
          <p:nvPr/>
        </p:nvGrpSpPr>
        <p:grpSpPr bwMode="auto">
          <a:xfrm>
            <a:off x="2571750" y="142875"/>
            <a:ext cx="2286000" cy="628650"/>
            <a:chOff x="2571736" y="214290"/>
            <a:chExt cx="2286016" cy="628648"/>
          </a:xfrm>
        </p:grpSpPr>
        <p:sp>
          <p:nvSpPr>
            <p:cNvPr id="77" name="Скругленный прямоугольник 76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Скругленный прямоугольник 77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9" name="Скругленный прямоугольник 78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221" name="TextBox 13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2" name="TextBox 13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01" name="Группа 136"/>
          <p:cNvGrpSpPr>
            <a:grpSpLocks/>
          </p:cNvGrpSpPr>
          <p:nvPr/>
        </p:nvGrpSpPr>
        <p:grpSpPr bwMode="auto">
          <a:xfrm>
            <a:off x="2643188" y="214313"/>
            <a:ext cx="2286000" cy="628650"/>
            <a:chOff x="2571736" y="214290"/>
            <a:chExt cx="2286016" cy="628648"/>
          </a:xfrm>
        </p:grpSpPr>
        <p:sp>
          <p:nvSpPr>
            <p:cNvPr id="138" name="Скругленный прямоугольник 137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0" name="Скругленный прямоугольник 139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214" name="TextBox 140"/>
            <p:cNvSpPr txBox="1">
              <a:spLocks noChangeArrowheads="1"/>
            </p:cNvSpPr>
            <p:nvPr/>
          </p:nvSpPr>
          <p:spPr bwMode="auto">
            <a:xfrm>
              <a:off x="3278128" y="357166"/>
              <a:ext cx="21431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2000"/>
                <a:t>Д</a:t>
              </a:r>
            </a:p>
          </p:txBody>
        </p:sp>
        <p:sp>
          <p:nvSpPr>
            <p:cNvPr id="8215" name="TextBox 141"/>
            <p:cNvSpPr txBox="1">
              <a:spLocks noChangeArrowheads="1"/>
            </p:cNvSpPr>
            <p:nvPr/>
          </p:nvSpPr>
          <p:spPr bwMode="auto">
            <a:xfrm flipH="1">
              <a:off x="3786183" y="357166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О</a:t>
              </a:r>
            </a:p>
          </p:txBody>
        </p:sp>
        <p:sp>
          <p:nvSpPr>
            <p:cNvPr id="8216" name="TextBox 14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Х</a:t>
              </a:r>
            </a:p>
          </p:txBody>
        </p:sp>
        <p:sp>
          <p:nvSpPr>
            <p:cNvPr id="144" name="Скругленный прямоугольник 143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/>
                  </a:solidFill>
                </a:rPr>
                <a:t>в</a:t>
              </a:r>
            </a:p>
          </p:txBody>
        </p:sp>
      </p:grpSp>
      <p:grpSp>
        <p:nvGrpSpPr>
          <p:cNvPr id="9" name="Группа 123"/>
          <p:cNvGrpSpPr/>
          <p:nvPr/>
        </p:nvGrpSpPr>
        <p:grpSpPr>
          <a:xfrm>
            <a:off x="2643174" y="857232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7" name="Скругленный прямоугольник 66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в</a:t>
              </a: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ы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д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124"/>
          <p:cNvGrpSpPr/>
          <p:nvPr/>
        </p:nvGrpSpPr>
        <p:grpSpPr>
          <a:xfrm>
            <a:off x="1500166" y="1500174"/>
            <a:ext cx="3429024" cy="638172"/>
            <a:chOff x="928662" y="1419212"/>
            <a:chExt cx="3429024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5" name="Скругленный прямоугольник 74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3205154" y="141921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е</a:t>
              </a:r>
            </a:p>
          </p:txBody>
        </p:sp>
        <p:sp>
          <p:nvSpPr>
            <p:cNvPr id="90" name="Скругленный прямоугольник 89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я</a:t>
              </a:r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111" name="Скругленный прямоугольник 11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р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3" name="Скругленный прямоугольник 122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</p:grpSp>
      <p:grpSp>
        <p:nvGrpSpPr>
          <p:cNvPr id="11" name="Группа 125"/>
          <p:cNvGrpSpPr/>
          <p:nvPr/>
        </p:nvGrpSpPr>
        <p:grpSpPr>
          <a:xfrm>
            <a:off x="928662" y="2143116"/>
            <a:ext cx="3938614" cy="638172"/>
            <a:chOff x="419072" y="2062154"/>
            <a:chExt cx="3938614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25" name="Скругленный прямоугольник 124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ь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6" name="Скругленный прямоугольник 125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127" name="Скругленный прямоугольник 126"/>
            <p:cNvSpPr/>
            <p:nvPr/>
          </p:nvSpPr>
          <p:spPr>
            <a:xfrm>
              <a:off x="3205154" y="206215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29" name="Скругленный прямоугольник 128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32" name="Скругленный прямоугольник 131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р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34" name="Скругленный прямоугольник 133"/>
            <p:cNvSpPr/>
            <p:nvPr/>
          </p:nvSpPr>
          <p:spPr>
            <a:xfrm>
              <a:off x="419072" y="206215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г</a:t>
              </a:r>
            </a:p>
          </p:txBody>
        </p:sp>
      </p:grpSp>
      <p:grpSp>
        <p:nvGrpSpPr>
          <p:cNvPr id="12" name="Группа 126"/>
          <p:cNvGrpSpPr/>
          <p:nvPr/>
        </p:nvGrpSpPr>
        <p:grpSpPr>
          <a:xfrm>
            <a:off x="3214678" y="2786058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36" name="Скругленный прямоугольник 135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37" name="Скругленный прямоугольник 136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45" name="Скругленный прямоугольник 144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с</a:t>
              </a:r>
            </a:p>
          </p:txBody>
        </p:sp>
        <p:sp>
          <p:nvSpPr>
            <p:cNvPr id="146" name="Скругленный прямоугольник 145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47" name="Скругленный прямоугольник 146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г</a:t>
              </a:r>
            </a:p>
          </p:txBody>
        </p:sp>
        <p:sp>
          <p:nvSpPr>
            <p:cNvPr id="148" name="Скругленный прямоугольник 147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л</a:t>
              </a:r>
            </a:p>
          </p:txBody>
        </p:sp>
        <p:sp>
          <p:nvSpPr>
            <p:cNvPr id="149" name="Скругленный прямоугольник 148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50" name="Скругленный прямоугольник 149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51" name="Скругленный прямоугольник 150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152" name="Скругленный прямоугольник 151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</p:grpSp>
      <p:grpSp>
        <p:nvGrpSpPr>
          <p:cNvPr id="13" name="Группа 125"/>
          <p:cNvGrpSpPr/>
          <p:nvPr/>
        </p:nvGrpSpPr>
        <p:grpSpPr>
          <a:xfrm>
            <a:off x="2643174" y="3357562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63" name="Скругленный прямоугольник 162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4" name="Скругленный прямоугольник 163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5" name="Скругленный прямоугольник 164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6" name="Скругленный прямоугольник 165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7" name="Скругленный прямоугольник 166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8" name="Скругленный прямоугольник 167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9" name="Скругленный прямоугольник 168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4" name="Группа 125"/>
          <p:cNvGrpSpPr/>
          <p:nvPr/>
        </p:nvGrpSpPr>
        <p:grpSpPr>
          <a:xfrm>
            <a:off x="2643174" y="3429000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2" name="Скругленный прямоугольник 111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13" name="Скругленный прямоугольник 112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14" name="Скругленный прямоугольник 113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и</a:t>
              </a:r>
            </a:p>
          </p:txBody>
        </p:sp>
        <p:sp>
          <p:nvSpPr>
            <p:cNvPr id="115" name="Скругленный прямоугольник 114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и</a:t>
              </a:r>
            </a:p>
          </p:txBody>
        </p:sp>
        <p:sp>
          <p:nvSpPr>
            <p:cNvPr id="124" name="Скругленный прямоугольник 123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153" name="Скругленный прямоугольник 152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9" name="Стрелка влево 108"/>
          <p:cNvSpPr/>
          <p:nvPr/>
        </p:nvSpPr>
        <p:spPr>
          <a:xfrm>
            <a:off x="6921500" y="3567113"/>
            <a:ext cx="944563" cy="350837"/>
          </a:xfrm>
          <a:prstGeom prst="lef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209" name="Picture 33" descr="https://wordassociations.net/image/600x/svg_to_png/nicubunu_Cigaret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25" y="538163"/>
            <a:ext cx="25177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Picture 35" descr="https://i.pinimg.com/originals/9a/59/a8/9a59a8e643a2a7c4a020536a29b0bdc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-12700"/>
            <a:ext cx="1314450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3"/>
          <p:cNvGrpSpPr/>
          <p:nvPr/>
        </p:nvGrpSpPr>
        <p:grpSpPr>
          <a:xfrm>
            <a:off x="2571736" y="785794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1" name="Скругленный прямоугольник 80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2" name="Скругленный прямоугольник 81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3" name="Скругленный прямоугольник 82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4" name="Скругленный прямоугольник 83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5" name="Скругленный прямоугольник 84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Группа 124"/>
          <p:cNvGrpSpPr/>
          <p:nvPr/>
        </p:nvGrpSpPr>
        <p:grpSpPr>
          <a:xfrm>
            <a:off x="1428728" y="1428736"/>
            <a:ext cx="3429024" cy="628648"/>
            <a:chOff x="928662" y="1428736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6" name="Скругленный прямоугольник 85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Скругленный прямоугольник 86"/>
            <p:cNvSpPr/>
            <p:nvPr/>
          </p:nvSpPr>
          <p:spPr>
            <a:xfrm>
              <a:off x="3214678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Скругленный прямоугольник 87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Скругленный прямоугольник 88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1" name="Скругленный прямоугольник 9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Скругленный прямоугольник 94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" name="Группа 125"/>
          <p:cNvGrpSpPr/>
          <p:nvPr/>
        </p:nvGrpSpPr>
        <p:grpSpPr>
          <a:xfrm>
            <a:off x="857224" y="2071678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2" name="Скругленный прямоугольник 91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3" name="Скругленный прямоугольник 92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4" name="Скругленный прямоугольник 93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Скругленный прямоугольник 95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7" name="Скругленный прямоугольник 96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Скругленный прямоугольник 98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126"/>
          <p:cNvGrpSpPr/>
          <p:nvPr/>
        </p:nvGrpSpPr>
        <p:grpSpPr>
          <a:xfrm>
            <a:off x="3143240" y="2714620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0" name="Скругленный прямоугольник 99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Скругленный прямоугольник 100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Скругленный прямоугольник 101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5" name="Скругленный прямоугольник 104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6" name="Скругленный прямоугольник 105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Скругленный прямоугольник 106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Скругленный прямоугольник 107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" name="Группа 128"/>
          <p:cNvGrpSpPr/>
          <p:nvPr/>
        </p:nvGrpSpPr>
        <p:grpSpPr>
          <a:xfrm>
            <a:off x="285720" y="4000504"/>
            <a:ext cx="3429024" cy="628648"/>
            <a:chOff x="-214346" y="4000504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7" name="Скругленный прямоугольник 116"/>
            <p:cNvSpPr/>
            <p:nvPr/>
          </p:nvSpPr>
          <p:spPr>
            <a:xfrm>
              <a:off x="2643174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8" name="Скругленный прямоугольник 117"/>
            <p:cNvSpPr/>
            <p:nvPr/>
          </p:nvSpPr>
          <p:spPr>
            <a:xfrm>
              <a:off x="2071670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9" name="Скругленный прямоугольник 118"/>
            <p:cNvSpPr/>
            <p:nvPr/>
          </p:nvSpPr>
          <p:spPr>
            <a:xfrm>
              <a:off x="150016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0" name="Скругленный прямоугольник 119"/>
            <p:cNvSpPr/>
            <p:nvPr/>
          </p:nvSpPr>
          <p:spPr>
            <a:xfrm>
              <a:off x="928662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1" name="Скругленный прямоугольник 120"/>
            <p:cNvSpPr/>
            <p:nvPr/>
          </p:nvSpPr>
          <p:spPr>
            <a:xfrm>
              <a:off x="357158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2" name="Скругленный прямоугольник 121"/>
            <p:cNvSpPr/>
            <p:nvPr/>
          </p:nvSpPr>
          <p:spPr>
            <a:xfrm>
              <a:off x="-21434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Скругленная прямоугольная выноска 15"/>
          <p:cNvSpPr/>
          <p:nvPr/>
        </p:nvSpPr>
        <p:spPr>
          <a:xfrm>
            <a:off x="857250" y="5357813"/>
            <a:ext cx="7143750" cy="1143000"/>
          </a:xfrm>
          <a:prstGeom prst="wedgeRoundRectCallout">
            <a:avLst>
              <a:gd name="adj1" fmla="val 35793"/>
              <a:gd name="adj2" fmla="val -12975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Главный орган дыхательной системы</a:t>
            </a:r>
          </a:p>
        </p:txBody>
      </p:sp>
      <p:grpSp>
        <p:nvGrpSpPr>
          <p:cNvPr id="9224" name="Группа 135"/>
          <p:cNvGrpSpPr>
            <a:grpSpLocks/>
          </p:cNvGrpSpPr>
          <p:nvPr/>
        </p:nvGrpSpPr>
        <p:grpSpPr bwMode="auto">
          <a:xfrm>
            <a:off x="2571750" y="142875"/>
            <a:ext cx="2286000" cy="628650"/>
            <a:chOff x="2571736" y="214290"/>
            <a:chExt cx="2286016" cy="628648"/>
          </a:xfrm>
        </p:grpSpPr>
        <p:sp>
          <p:nvSpPr>
            <p:cNvPr id="77" name="Скругленный прямоугольник 76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Скругленный прямоугольник 77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9" name="Скругленный прямоугольник 78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249" name="TextBox 13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0" name="TextBox 13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225" name="Группа 136"/>
          <p:cNvGrpSpPr>
            <a:grpSpLocks/>
          </p:cNvGrpSpPr>
          <p:nvPr/>
        </p:nvGrpSpPr>
        <p:grpSpPr bwMode="auto">
          <a:xfrm>
            <a:off x="2571750" y="115888"/>
            <a:ext cx="2286000" cy="655637"/>
            <a:chOff x="2571736" y="188047"/>
            <a:chExt cx="2286016" cy="654891"/>
          </a:xfrm>
        </p:grpSpPr>
        <p:sp>
          <p:nvSpPr>
            <p:cNvPr id="138" name="Скругленный прямоугольник 137"/>
            <p:cNvSpPr/>
            <p:nvPr/>
          </p:nvSpPr>
          <p:spPr>
            <a:xfrm>
              <a:off x="3143240" y="188047"/>
              <a:ext cx="571504" cy="62793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3714744" y="215003"/>
              <a:ext cx="571504" cy="62793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0" name="Скругленный прямоугольник 139"/>
            <p:cNvSpPr/>
            <p:nvPr/>
          </p:nvSpPr>
          <p:spPr>
            <a:xfrm>
              <a:off x="4286248" y="215003"/>
              <a:ext cx="571504" cy="62793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242" name="TextBox 140"/>
            <p:cNvSpPr txBox="1">
              <a:spLocks noChangeArrowheads="1"/>
            </p:cNvSpPr>
            <p:nvPr/>
          </p:nvSpPr>
          <p:spPr bwMode="auto">
            <a:xfrm>
              <a:off x="3277558" y="332063"/>
              <a:ext cx="21431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2000"/>
                <a:t>Д</a:t>
              </a:r>
            </a:p>
          </p:txBody>
        </p:sp>
        <p:sp>
          <p:nvSpPr>
            <p:cNvPr id="9243" name="TextBox 141"/>
            <p:cNvSpPr txBox="1">
              <a:spLocks noChangeArrowheads="1"/>
            </p:cNvSpPr>
            <p:nvPr/>
          </p:nvSpPr>
          <p:spPr bwMode="auto">
            <a:xfrm flipH="1">
              <a:off x="3786183" y="357166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О</a:t>
              </a:r>
            </a:p>
          </p:txBody>
        </p:sp>
        <p:sp>
          <p:nvSpPr>
            <p:cNvPr id="9244" name="TextBox 14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Х</a:t>
              </a:r>
            </a:p>
          </p:txBody>
        </p:sp>
        <p:sp>
          <p:nvSpPr>
            <p:cNvPr id="144" name="Скругленный прямоугольник 143"/>
            <p:cNvSpPr/>
            <p:nvPr/>
          </p:nvSpPr>
          <p:spPr>
            <a:xfrm>
              <a:off x="2571736" y="215003"/>
              <a:ext cx="571504" cy="62793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/>
                  </a:solidFill>
                </a:rPr>
                <a:t>в</a:t>
              </a:r>
            </a:p>
          </p:txBody>
        </p:sp>
      </p:grpSp>
      <p:grpSp>
        <p:nvGrpSpPr>
          <p:cNvPr id="9" name="Группа 123"/>
          <p:cNvGrpSpPr/>
          <p:nvPr/>
        </p:nvGrpSpPr>
        <p:grpSpPr>
          <a:xfrm>
            <a:off x="2571736" y="785794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7" name="Скругленный прямоугольник 66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в</a:t>
              </a: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ы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д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124"/>
          <p:cNvGrpSpPr/>
          <p:nvPr/>
        </p:nvGrpSpPr>
        <p:grpSpPr>
          <a:xfrm>
            <a:off x="1500166" y="1428736"/>
            <a:ext cx="3429024" cy="638172"/>
            <a:chOff x="928662" y="1419212"/>
            <a:chExt cx="3429024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5" name="Скругленный прямоугольник 74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3205154" y="141921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е</a:t>
              </a:r>
            </a:p>
          </p:txBody>
        </p:sp>
        <p:sp>
          <p:nvSpPr>
            <p:cNvPr id="90" name="Скругленный прямоугольник 89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я</a:t>
              </a:r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111" name="Скругленный прямоугольник 11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р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3" name="Скругленный прямоугольник 122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</p:grpSp>
      <p:grpSp>
        <p:nvGrpSpPr>
          <p:cNvPr id="11" name="Группа 125"/>
          <p:cNvGrpSpPr/>
          <p:nvPr/>
        </p:nvGrpSpPr>
        <p:grpSpPr>
          <a:xfrm>
            <a:off x="928662" y="2071678"/>
            <a:ext cx="3938614" cy="638172"/>
            <a:chOff x="419072" y="2062154"/>
            <a:chExt cx="3938614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25" name="Скругленный прямоугольник 124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ь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6" name="Скругленный прямоугольник 125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127" name="Скругленный прямоугольник 126"/>
            <p:cNvSpPr/>
            <p:nvPr/>
          </p:nvSpPr>
          <p:spPr>
            <a:xfrm>
              <a:off x="3205154" y="206215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29" name="Скругленный прямоугольник 128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32" name="Скругленный прямоугольник 131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р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34" name="Скругленный прямоугольник 133"/>
            <p:cNvSpPr/>
            <p:nvPr/>
          </p:nvSpPr>
          <p:spPr>
            <a:xfrm>
              <a:off x="419072" y="206215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г</a:t>
              </a:r>
            </a:p>
          </p:txBody>
        </p:sp>
      </p:grpSp>
      <p:grpSp>
        <p:nvGrpSpPr>
          <p:cNvPr id="12" name="Группа 126"/>
          <p:cNvGrpSpPr/>
          <p:nvPr/>
        </p:nvGrpSpPr>
        <p:grpSpPr>
          <a:xfrm>
            <a:off x="3143240" y="2714620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36" name="Скругленный прямоугольник 135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37" name="Скругленный прямоугольник 136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45" name="Скругленный прямоугольник 144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с</a:t>
              </a:r>
            </a:p>
          </p:txBody>
        </p:sp>
        <p:sp>
          <p:nvSpPr>
            <p:cNvPr id="146" name="Скругленный прямоугольник 145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47" name="Скругленный прямоугольник 146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г</a:t>
              </a:r>
            </a:p>
          </p:txBody>
        </p:sp>
        <p:sp>
          <p:nvSpPr>
            <p:cNvPr id="148" name="Скругленный прямоугольник 147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л</a:t>
              </a:r>
            </a:p>
          </p:txBody>
        </p:sp>
        <p:sp>
          <p:nvSpPr>
            <p:cNvPr id="149" name="Скругленный прямоугольник 148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50" name="Скругленный прямоугольник 149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51" name="Скругленный прямоугольник 150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152" name="Скругленный прямоугольник 151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</p:grpSp>
      <p:grpSp>
        <p:nvGrpSpPr>
          <p:cNvPr id="13" name="Группа 125"/>
          <p:cNvGrpSpPr/>
          <p:nvPr/>
        </p:nvGrpSpPr>
        <p:grpSpPr>
          <a:xfrm>
            <a:off x="2643174" y="3357562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63" name="Скругленный прямоугольник 162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4" name="Скругленный прямоугольник 163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5" name="Скругленный прямоугольник 164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6" name="Скругленный прямоугольник 165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7" name="Скругленный прямоугольник 166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8" name="Скругленный прямоугольник 167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9" name="Скругленный прямоугольник 168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4" name="Группа 125"/>
          <p:cNvGrpSpPr/>
          <p:nvPr/>
        </p:nvGrpSpPr>
        <p:grpSpPr>
          <a:xfrm>
            <a:off x="2643174" y="3429000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2" name="Скругленный прямоугольник 111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13" name="Скругленный прямоугольник 112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14" name="Скругленный прямоугольник 113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и</a:t>
              </a:r>
            </a:p>
          </p:txBody>
        </p:sp>
        <p:sp>
          <p:nvSpPr>
            <p:cNvPr id="115" name="Скругленный прямоугольник 114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и</a:t>
              </a:r>
            </a:p>
          </p:txBody>
        </p:sp>
        <p:sp>
          <p:nvSpPr>
            <p:cNvPr id="124" name="Скругленный прямоугольник 123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153" name="Скругленный прямоугольник 152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Группа 128"/>
          <p:cNvGrpSpPr/>
          <p:nvPr/>
        </p:nvGrpSpPr>
        <p:grpSpPr>
          <a:xfrm>
            <a:off x="357158" y="4071942"/>
            <a:ext cx="3419500" cy="638172"/>
            <a:chOff x="-214346" y="3990980"/>
            <a:chExt cx="3419500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30" name="Скругленный прямоугольник 129"/>
            <p:cNvSpPr/>
            <p:nvPr/>
          </p:nvSpPr>
          <p:spPr>
            <a:xfrm>
              <a:off x="2633650" y="399098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е</a:t>
              </a:r>
            </a:p>
          </p:txBody>
        </p:sp>
        <p:sp>
          <p:nvSpPr>
            <p:cNvPr id="154" name="Скругленный прямоугольник 153"/>
            <p:cNvSpPr/>
            <p:nvPr/>
          </p:nvSpPr>
          <p:spPr>
            <a:xfrm>
              <a:off x="2071670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и</a:t>
              </a:r>
            </a:p>
          </p:txBody>
        </p:sp>
        <p:sp>
          <p:nvSpPr>
            <p:cNvPr id="155" name="Скругленный прямоугольник 154"/>
            <p:cNvSpPr/>
            <p:nvPr/>
          </p:nvSpPr>
          <p:spPr>
            <a:xfrm>
              <a:off x="150016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156" name="Скругленный прямоугольник 155"/>
            <p:cNvSpPr/>
            <p:nvPr/>
          </p:nvSpPr>
          <p:spPr>
            <a:xfrm>
              <a:off x="928662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г</a:t>
              </a:r>
            </a:p>
          </p:txBody>
        </p:sp>
        <p:sp>
          <p:nvSpPr>
            <p:cNvPr id="157" name="Скругленный прямоугольник 156"/>
            <p:cNvSpPr/>
            <p:nvPr/>
          </p:nvSpPr>
          <p:spPr>
            <a:xfrm>
              <a:off x="357158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ё</a:t>
              </a:r>
            </a:p>
          </p:txBody>
        </p:sp>
        <p:sp>
          <p:nvSpPr>
            <p:cNvPr id="158" name="Скругленный прямоугольник 157"/>
            <p:cNvSpPr/>
            <p:nvPr/>
          </p:nvSpPr>
          <p:spPr>
            <a:xfrm>
              <a:off x="-21434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л</a:t>
              </a:r>
            </a:p>
          </p:txBody>
        </p:sp>
      </p:grpSp>
      <p:sp>
        <p:nvSpPr>
          <p:cNvPr id="131" name="Стрелка влево 130"/>
          <p:cNvSpPr/>
          <p:nvPr/>
        </p:nvSpPr>
        <p:spPr>
          <a:xfrm>
            <a:off x="3995738" y="4230688"/>
            <a:ext cx="946150" cy="350837"/>
          </a:xfrm>
          <a:prstGeom prst="lef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34" name="AutoShape 35" descr="data:image/jpeg;base64,/9j/4AAQSkZJRgABAQAAAQABAAD/2wCEAAkGBxMTEhUSEhMWFRUXGBgaGBcXGBgZFhsXGhUXFhUdGxgaHSggGBolHRYXIT0hJSktLi4uFx81ODMtNygtLisBCgoKDg0OGxAQGy8mICUtLy0vMC0vLS0tLS0tLy0vLS0tLS0tLS0tLS0tLS0tLS0tLS0tLS0tLS0tLS0tLy0tLf/AABEIAPgAzAMBEQACEQEDEQH/xAAcAAEAAgMBAQEAAAAAAAAAAAAABQYDBAcCAQj/xABHEAACAQIDBAcECAMFBgcAAAABAgMAEQQSIQUxQVEGEyJhcYGRMkJyoQcUIzNSYoKxkrLBQ3Oi0fAVJDVTY+E0k7PC0vHy/8QAGgEBAAMBAQEAAAAAAAAAAAAAAAIDBAUBBv/EADgRAAIBAgMECQQCAgEEAwAAAAABAgMRBCExEkFRcRMiMmGBkcHR8AUzobFC4SPxYhRSkrJyotL/2gAMAwEAAhEDEQA/AO40AoBQCgFAKAUAoBQCgFAKAUAoBQCgFAKAUAoBQCgFAKAUAoBQCgFAKAUAoBQCgFAKA8TyhVZjuUEm2psBc6UCVyr9E+mIxsroEVVAJUq4Y6ECzWFg2oNhcDmazUsRtz2bHRxX090KSntXzs/9kvL0jwav1bYqAPuymVA1/C9xV7nFasxwoVZ9mLfJM8dIduLh8HLi1tII0LABhZjuAzC/EijkrXQhSk6ig8jW6HdJVxsbMAMyEBspulyLix593DSq6NXpE7qxfjMKsPJJSumWCrjGKAUAoBQCgFAKAUAoBQCgFAKAUAoBQCgFAKAUB8cXBFAfn7ZmDxOzMRILMGAdAbNqraZgdx4EHurBsOEr7zryxPS01DdqRmD2FGBly5j+Jmyn0sR86rkm95rp4qEVnF35lpgwEkmEkwauFjkynKNbupQ3NtT7A0FvO1QjJwjsohVqqrVVRq1lY6J9HnR04LC9Wfadi54e6qjThotbsNCUY9beczHVo1ai2dErForQYxQCgFAKAUAoBQCgFAKAUAoBQCgFAKAUAoBQCgFAcu+lTHIZ4QjKzKr5gCDY5hYHkdG0rJiGrpG7CRdmyD2figxHZHoKxSujoRSZd9lXCnRUW2rGy6eNUq7Z5VhFcy5wyqwDKQwO4g3B8xXdTTV0cNxcXZnuvTwUAoBQCgFAKAUAoBQCgFAKAUAoBQCgFAKAUAoBQHIvpR2N1OIGIQWSbfyEg3/xCx8Q1Zq0M7mqhN2sQWyMSzHIoUN+I7gKyThY306r8SzbN2cXkVSS7E+02viQNyjwqpK7sicp2TbZ1DDwhFCjcBautCChFRRxZycpNsyVMiKAUAoBQCgFAKAUAoBQCgFAKAUAoBQCgFAKAUAoCO2/shMVA0EmgbcRvVhqrDvH+YryUbqxKMtl3OERYwQzyRiORgjugbL7QVioNhuva/GufUR2aFDbs1JZ8Wdc6BxB4zMY2RwxWza6WU3Hjf5VPC00+uUfUo9FNU1JNWvdfotlbjligFAKAUAoBQCgFAKAUAoBQCgFAKAUAoBQCgFAKAUAoD85bQSf67iTESF+sTZRpfL1rW334Vz6urPo8H/0zjHbtouPA7N9HqyDCkS6t1ja6aghSPDQ28quwnY8TB9XdJ110Wll63LPWo5YoBQCgFAKAUAoBQCgFAKAUAoBQCgFAKAUAoBQCgFAKA/O21MMTjsX9uI/95msuawA61jzrn1dWfSYOpFRjem3kt1zsP0dgDCkCQSWkbtA33qpIJ7r1dhOx4mD6w9quns7PVWWnEtFajlCgFAKAUAoBQCgFAKAUAoBQCgFAKAUAoBQCgFAKAUAoD88dJUiG0cZ1xbMZnOgOgvdd2ns5awVtWfS/T5VtiOxFacTrP0aPGcM/V5svWkEN+Lq4727rWPrVuEfVfMx/W+l6aPS2vs7uF2W6tRxhQCgFAKAUAoBQCgFAKAUAoBQCgFAKAUAoBQCgFAKAUB+feksqRbRxiPH1hMzMTv0btrqdRYMBpyrBW1Z9H9PjWlCOxK3gdT+jWdWw8hWPq/tBpe9/s0s3pp+mrcJ2XzMn1qE41Ybctrq+ryLfWo44oBQCgFAKAUAoBQCgFAKAUAoBQCgFAKAUAoBQHwmgPtAKA4R0qEn+1MWIlS2ZTdhvJRSRv11vWGvqzu4BU9hbU2vGx0n6Oes6lxIFBzLbKLDLkHzvmqeE0ZR9W6Pbj0cm1bfnnf/AEW6tZyTyXG64vQHqgFAKAUAoBQCgFAKAUAoBQCgFAKAUAoDHPMqKWchQN5NepN5I8bSV2QeI2y76QjIv4yO0fBT7Pn6Cro0ku0USqt9k1JIBYvIS1gSS5vYAXO/cKne2hDZcnbUzYfEdQ4t7B9peA7wOBHdv9Km6fSR7ytVOjl3FkBrEbzhHTSENtXF3m6rVMqhiLnqkuTqLX3+dYq+p3/p0qagtqN/C+86F9F8eWKUdYJNUJObNY5SLXudNL/qqWE0ZV9ZlGUobMbKz3Wv3ll23jzEnZ9ttB3DifL9yK3QjdnCnKyK3gYVaPrX7WbXM2pNzYG5q/asZlHaZvxvJF7DG34W1X04eVqOMZahSlHRkps/a6yHIwyP+EnQ/CePhvqmdNxz3F8Kqlk9SSqstFAKAUAoBQCgFAKAUAoBQCgFAam0toJCuZ950VR7THkP8+FSjFydkQnNRV2VmSZpnVpjYn2EHsr4c2tfU6mxtYaVoSUMkZntTzZkxcnVWY3ykgHS4U308Ad1+BIqEpWzLqVPb6q1PW3OzBK/BY5LjmuQ389AfK3GvJ6XJ4dbVSMeLXncxTtdIpOdiedmFx87etaMPK6t3GPGQ2J8nYsOxpbx2Pum3lvHyNvKs1aNpGmhK8LcDjv0hNGu15uuUtmjjy2F7LkGumt7ht/dXPrrM+i+mzqqK2EmXb6MZ4yJFjDAZYybi1/bFxfXcAD4CvMK82j36zGq1CVS29ZeBIdJcRpI/wCEZVHf/wDo28q6tKN7I+YrTtd8DDj5Fjw8RXcHhBA5Er6aEVCq9nzNGEp9JOy4P9G5iyIondj7IZmNr625byO7kBXrdlcrjHpJqK32Rq/Vs65mBGbUKfdHDwPHuNThJ6kKsVfZW429kbcsQkrXW9lkPPgH/o3rzMZ01JbUD2M5QezPz9yyVnNAoBQCgFAKAUAoBQCgFAKA1do45YULv4ADezHcB3mpRi5OyIzmoq7KvHmkk6yU9s7l4KN+Vf8AWu/w05RVkZM5vaZtpAkqkMpBFwfddT3EajgbjuNV5SLltQeX9H2Ptq0Mwu1rNbcyNcKwNhYmx5WIPCxPizyZOXVanD/TIbamIaSOLDDV5GIkubWjhfLKxa3ZBKW3bid9VVJdVRWr+M3YSmo1JV5ZKOa35vsrv/o3No2+qPMu8hHGltFZWQAcFsN3eeJNaaHaTOZi11XHh+/c2V20mHw82JPsrD1gB4kbh5llFRxOSueYNOUtlbzkmz5jJJJO5DSSklmPauTy5DuHC1ciZ9HhsTOl1dxcdg4tMNlkJ0U77cGIBVQOfLXW1Uxm4STNNac8Z/jS19N75ExtCYS7jdfa8WbX5A/M19HRtbaR8diFJScJZNa8zLJCJcED/wBPq2PcpK5iBr2WGYEajU67jTiIq7NOCnJbNnmtOa9z7gMY00ccM6gTLIqTLe4uiNKrKfeR8invDG/KqVK6UXqbJ01Fyqw0s2u67Sa5q/6JHFp1jdX7osX1Ivf2V08LnuA4GrHm7GWFoR29+71ft/RhxUS36sLwubWsBrqfE8PHlVkZWdkUyhtLaf8AszbA2rlIhdrqdI3vfwUn9j5crxqQUltR8fc9pzcHsT8PYstZzSKAUAoBQCgFAKAUAoD4zAC5NgN5NAUyXG/WZ8xPZUfZqdOzuL25nTwBHPXXFKCtvMcr1Otu3EiMKrCzKG8QD+9RlZ6kotrQ1pYnR7x57AEa9tCN9ja8gN9x7QGumpFVO6d/nuaoOMlZ2/T9uel/yeMTtJArYhbkwA9cm9xGRdtL6kZQwPHKw33t453zW4lGi09iWktHuvu9nzuQnRCL60Z8SUKxzSMGzcUU/dr3E+0dxsQL3JFVNbUnI14ufQwhSTzSv4vf4LTmWLpMbYWXwA9XUf1rZT7aONV7DOVdKNsiQR4PMMqkluTEm4Xl2Tc25kcqox081E2fTqM1HpUiy9B+iHWMZHAEdhcWsbjlbTXiSK5kIOpK2469fEx6NbUevx4rvNTpTsWfCYnrMmfDW7DKC1idWLD3GA08OOpFTnRsMPjXGOzBZvX+j1sHbef3Tla9zpr3gXvW+lU6N7L0OXiMPGcNra6/D3ZdOjEoKOoN7NmHwuLj5hq11c7Pic2imrxe5mptnB9RJHikHZj7LjlEb6fCC1x+EM3C2XHUWzaS3HYwk1VvRk7bX73Pn++eu1HtEIgdrdZOzMkd9SosqmwubBAl7A6mwuSK9jPK/Eqq0GpuG6OTffv/ADexkwuGLXMisbm93sASbbowdABYDPqLes4riU1J27Nly18/bI+Y7Chha1XxlYxzV9SS6N7V61CjNd04/iXcGHPke/xFU1YJO60ZopTb6stUTNUlwoBQCgFAKAUAoBQFe6UYy9sMp9rWT4L6D9RHoDzrRQj/ACZmxE/4I0/qWZQBYEag63B7iNQfXvBGle1Ls9oyUXn89/mZ9weMlXs4hCCP7RAWQjvtqh8QB38BUpNdpGidKnLOlLweT9n53JWB1YXUhhzBBHqKmmnmiiUXF2asam2cHG8bmRursjDrQQrIpGvaPDuOh4ioTimsy2jUnF2jnnpqn4fGVvoV0ghTDLHMywkarmuqkMbm192pOh4EVRRqRitls6v1HB1Kk1VhG90rpbmsvKxo/SJ00w64cwwSCSVypGXVFCsGuW3HduF60Qqq+RzJYOpbrqyuVf6Odhtiy6OexpvG86k687Am9ZMRF1LKPf6HQov/AKV9InZ5WXHU7pgMIsUaxruUAX0ue820qdOChGyMdWo6k3J7zztWINDKrAMCjggi4IyneKsjqiqTaTsch2z0XPUhsJcMDmKljdhyGtvL51fVoZ3RHB4uMO0vEx9DulZicq4AJFmQ9kXB4fhbU6Wtrwql1HCHI6jwtPFVbp2k15/Fcs+2OlsUsEkSRvnkRkGYxhRmUrc2e9hfleq5YiLWR5T+k1o1E21ZPdf2JPokYur7JvLqHLG7kZiVFzrkAOgGgqVBx2e8r+qUqkazk11XmuHf4kxiZlQXdgoOgvxPIDeT3DWr7panMUXLQhsT18zWVOrh4mS4kfuEY1VPiIJ4i2hjeUtNCy1OCu3eXdovH2ufJg0LJKmpTeNBmX3l0sNR8wOVaElJbLMcm4y2kXDDzK6q6m6sAQe46isbTTszdFpq6MleHooBQCgFAKAUB4mlCqWY2CgknkALmvUr5HjdldlMwJMjtMw1c3tyG5R5AAVta2VsowRe03Jkg2IcaCCRj3GL+sgqhvuNCiuK/PseJJ8Vb7LDxjvlmI+Ucb39ai3Lci2Maa7Un4L3aIjaHRvF4hg8mLSC2p+rRsjkW3NKZLsByIt3VW6cm7t25GmniadNWjFv/wCTuvKxS5tnyT4sw4KaTFhAM0sxuivc3PWDetrbtSb2uBes81eWzHM61CqqdPpaqUU9EtX4G10n6JYrC4Z8T9cDGMAsgUqLEgdk3Nzc7iBevXQaV2yFP6pGc9iMXmUjZuGlxk6gm5tq3JRXtPSy1eR7iJK+3PRZs7N0MwixSpGgsoH/ALX18a39EqdFrfvPnamJlXxG09Ny4L5qXuspoMWL9h/hb9jXsdTyWjKVhhYZeVx6af0roPicyOWRWemnR9ZVM0fZlA3/AIgOff3/AOhXKkppriaqGLlQknuTKXsKGKadFxAIs4WUXKnLfK1+IIO/wri22ZJPQ+3UunoylDtJXXedC230JMA6zCF3jX24CxZ7cTE51J/Kb34a6HTUw++Jx8H9Wd9irv38OaJPYGzhb6xgsSXD2uMQOtIH4Q4Ksg7rkcdanTjvg/Mz4qrZ9HiKfjF2v370/Imw8/vRxnvSRv2ZBb1NXJy3o58o0f4yfil6P0McwJGqEean+tWxk+BRKK3P9mXoricpfDnh20+EntjyY3/VXleOkhh5WvB8yx1mNQoBQCgFAKAUBA9L8RaJYhvlYA/AO0/9B+qr6EbyvwM+JlaNuJqYNMq35CrJMqgj0+00QXZZLncuQ3PcvBz8JNVOaNCpPuI/aPSB1RnEZjVQSxZGnlW2pvFCcqacXkFuIqt1C6FBN21/C836IrEWz8TtUgs88eFBuTIVVpAeAijUJYbtc1uJJutU9appodD/ABYRXkk5cFu5t5/r1OhbK2bFh4xFCgVBw4k8STvJPM1pjFRVkcutWnWltTfzuOYfS/0gzuuBjPZSzzW4uReNPIHMRzK8qz157jqfTMNtdd+Bl6GbJ6mM5hZ2tm57t371qwtLZgpPVnO+q4rpKzpx7McubXs7lz6OD/eR/r3Xq+r9tnOo/cRc6wnRMWL9hvhP7GvY6o8loyoYxcsh5NZv6H5i/nW6LvE581aRgxC3Uipx1K5ZlI6d7GIii2lELMLR4gD8SnIknnZQfiXvrn4uktp2O/8ARsa42i38+Zl56AdIBicOFJ+0jFjzK+6e+27051DD1LrZeqJ/VMKqdTpYdmX4e9eq/obY2O0MpxeGUm9+tjQkMeJdAN54lCCDvAvcN7OnZ7cSOFxcZQ6Ct2dzedv65NPvNvB7XLIr5c6sOyVKh+/s3ysRxytf8or2NXj8+dxXWwcVJpO1vFedrq+66t/yZsHFg6BT6rpzv2uFXKaehjlRcdX+/Y0MXJ1MqTDcrdr4Do/yJPkKvS2ouJkb2JKXAuoNYToCgFAKAUAoBQFQ6QS5sYF35I1sO9mYt4aKvpWuirQuYq7vUtwRq7QxI9gtCCLW6xHkse5Vtc+d6qqSWhqoU32rPwsjTidR9nhIHdm9o9V9WhA4k3QFr39lsw3mzWsab7or0NfR/wAqskvHafzy8CTwvR3MAMSyuoNxBGCsAPNh7Up72Nu6vVSv2vIg8UofaVn/ANz18Ny8M+8sCgAW3AegFW6GNtsqPSbpokSlYGUtu6w6oPgH9of8PebEVmq4lRyjqdrA/R51uvVyj+X7HPuiuBGKx+d+1GhaaQn3gvaJY8SzEX8TWamnUmkzq4ycMJQlKGW5c/6ReMFcrmO9iWPixzH5mu68sj4NZ5kx0aX7UPwLZR+lHv8AM28qhV7DXzcWUe2n80ZcawnQMWL9h/hb9jXsdUeS0ZW9qRdgPxU6/CdD87HyNa4POxiqLq3I9lvVhUzzsyJZFxGElF0lUnyIyP4e4ajXjtRT8CeGm4Ty5nFsNNisNNkhdxNHIY+xrd1Yr7PvX10tqDXJ7Mj6/a6Skna6eq/J2roV0uXGKY5V6rFR6SRMCp095VbW3MHUehOqnUvk9TiYnC9H14Zxf47n77ySx+xVYs8R6t21bTMjm1ruh0J4ZhY87jSvZU09CNLFSglGSuvyuT3frxI6eRhpLEysNAwVZo2P5QftLfl0rzNa+/8AZZeL7Errxi/G3V8QZesUozKSBuCsn+FiTV9KeZixNKyuk7c0/wBIsnRnEl8Ol/aW6H9Jyj1Fj51XWjab8z2hLapryJWqi4UAoBQCgPMjhQWOgAJPgN9AUPZoMhMze25LHnY6gd4AsPKt8korZObFuT2uJItjYUUqUNveVEJbv+zXtH0rLKUVkb4UqkrO/wCfXT8mxFtMFM0UMzjcAE6v060pp315t5ZJljw7UrTkl43/APW58xG05EiaQwFMoJIkkjUd3aQvv8K8c2lewjQhKaipXvwT9bFVw8+N2mLaQ4e+rWJUjiF4zH0TxtasqdSt3I7bjg/p2bW3U/Xt+WQf0kYPDYWKPDRLmxEjKzysc0gjXv8AczMALKALK1ezpwgrLUrw2LxOJqdJJ2itEslf18bmb6PoFTBYyTixSLyIF/XrR6VZgo3m2V/X5uMIQ7m/PL0LCui+VdPefLli2RHlGHHcCfEoSfmTVVTSRdS1j83FjrGbjDjPu3+Fv2NSjqiMuyyMCArY6gixHcd9XMoWhAKpUlDvU29Nx8xY+daL3zMtrZGu8vVSJLwU9r4Do3oDfyqdtqLiQvsyUjnPSchdr4rLbSRHHxdXGx/xE1w8Rrc+3+kO8FF717l+6RbFTHxxY3DdjEgBkZTlLgb0zcHBvYncRY6E1pcVUipI41OpLCVZUp5rR+5IbExM0+HR4MUC40kGIhDMHGjqQhjKm4O+50sda9g5NZMjiacKdTOPVeaae7xv4m5isdKllkw7OD70TKyX5EPlK+Gvias2mtUZo04yzUrc/wCrnk4pX0ysDyYAMP03zDxIqyMkymdNxV7/AD9Gx0TkyyTR8DlcePst+yV7iFkmQwztKUfEs1ZTYKAUAoBQET0qnyYWX8wCfxkIfkxPlVtFXmimu7U2QWzIAQAd1aKmZmpO2aNxsTh4+wZI0F7KmZRc77BRqx7gKpbjHI0KM5u+bNXbG3VhS6xF3bSND2Gkbkq2MnnktVc6yiacPg5VXlpve5c3p+TSwuwp8WRLtAgINUwqHsDvkN+0eFvHgStV7Eqmc9OHuaXiKWGWzhs5b5f/AJ9yax+LKFYMOoaYroNyRpuzvbco3BRqx0FhciyUrdWOpkp0tpOpUfV472+C7+PDXgnyPp9snqcaqmZpneMSSs9gc5ZkFgBotlAA4ACstZbO87n0+fTJJRSSdkic2FDJhoZIJQAJ1hnj8BIiuDyaxTTuNW4G8amy96uUfX5U69LpKf8AB7L88vDXMnnPYPh/SuotT5V6FowgsYf0/wAlqonpI0U9Yk9WQ2mDHfdv8J/apQ7SIz7LNBN1XMoRD7VS0oP4l+a6H5FfSrqbvGxRVVpXI7acirG7v7KqWPgBc1YnYr2drI5PiNnTJJHiZd2IZ+JLKwCtla+42ZSO7wrl4yFm3xzPqfotdNqG+OTOudH4VwqQKp/3fEKlgxJy4gpmNifdkAOnBlsPasPaXVS4P9mXGN1qk9rtRb/8b+n65GTbOyJo5Di8H96R9pGfZlAGm/TrAAACd4ABIsCLJwd9qOpThsRBLoqyvD8rvRtbL26syZrE20cKDnRuIkiPbQ/xeNexqX1K62H2XZPXS+j5PTzsZHkimHZZHseBBIPluNWRcZaGecKlLVNGDZz5MZH+cOh/hzj5oKtqK9Nmam7VV35FwrEdAUAoBQCgK502k+ziT8UoJ8FRj++WtGGXWb7jLin1Uu8isNhr3sH1/CT8gxCDx1vXtS+756E6LVs2vH+rv9HmbBTKcmFWGF2tmcgyShPxMxt32BJud2gJGaSnpGy/LN9KpQ7Vbaklu7Kvw+Wt+5bZWxo4SX1klPtSuc0jefujuFhU4U1HPfxKa+LnW6ukVpFZJe773meNs7X6srDCBJiJPYj4KOMkn4Yxz47hSc7ZLUUMPtpznlBav0XFv/Z92bgUwkUkssmZyC887aZrC5P5UUaBeA768hFQV3rvPK1Z1pKMVZLJLh/b3s4pj9qnGYmfFG4V3VVB4Rroo7jbKT3k1irS2mfTfTaXRJLgdT+kPDWwyTqPuHQ6f8tiEYfNT5VvS68JcH+8j5qnNuFSlL+S/K6y/RoCcNDmUggrcEeFb46nImnFNMuSCzR+I/as8uyzTHtIm6yGw19ofdt4VKHaRGfZZpJuq5lKNDbadhW5MPQgj9yKnSediqsurcofSHaQnljwEYJ6xlMrW7PVr9oyg8SQB3WI33qUpXyROlT2U6j3Gv02UfVn4dXPDKPNJY3+QX0qrGr/ABxfgafo02sQ13X+eRbOjka4rZ4hY6ocoPFWVs8LDw7PoayUOvT2eB0/qkXh8Z0kdJZ+as/Umdi7Q61Cr6TRnLKvEMONuTCxHDWr4Svk9Tm4ijsNSXZent4Eb0j6Odaevw8hw+KUdmVdzD8Eq7nXxvb5H2UL5rUUa+x1ZK8Xu9V3mvBFI4vPHFLINC6KI5b8jG90PPV7cQLWoo31PJVNjKDaT3ar54XEkXVyRPYC0ke4W0zAEEXIGnKtMI9VruMVWo3KOe9F9rCbhQCgFAKAqnTJrzYde6Qn1jA/rWrDrKT5GPFPrRXMYdHIAQhebWuQO4br+Nx+xTvuFPZWbJGGIJmtfmTqWJsNTxJ0/pULWLbuTNLEYyRlJRWRbhVNlMkhO7INVRfztwBNrWNVSk2sjTCnBO0mm/wue98l57j7snZEeG6yUkZ37UkjEnQDi7akDmeQ5UhBRzYr15VrQWi0X9LiReKjO0JeqYFcJEVLqbgzsQGRTxWMaNbebrzFRu6jtu/ZdsrDU9vWb0/4/wB7u7Mp2x9lxPjsSERVhVsS2QABcqXiFgNAMyg1mspVbbkdfpJUsBtN5ysr88/0XrBI2L2Z1bjK7wNGw4rIFKeoYXrXTd4L5ocXFRVPENrRu/g8/wCijbBlPUAc0Bt3EWPmp08CtdCCtJWOTXd4va1WXzn+zqDe2nxD96zvsstXaRNVlNhrbR+7by/cVKHaRCp2WaabquZUiL6Tm2Hckiwy9k+8xcBFJ5FiB/2vSLtJHrjtJpfLZ/oqeysGPrkz3v1KLFc7zLJ9tMx7yDGO4abqsS6xGpL/AApcX+FkvU1dsYXr5jht4kjlv3FYZBGfJmH+hXmKV6aXf6Mn9NqKnUnL/jl/5R9Lkj0Mbq8NBi0ByuMk6jiCc0cgHFlvl7w1uArn0uqtpcczu4+XTVHSk9ycX32zXJ28GuZY9qbLV3XFxAmQLa8bBWdN4yt7JYbwGurbjwIvlFN7SOVTrShF0ZaX37n3/Lo2Y8S4yh1zBhpIosD8SE3Vu4X8twmpPeVShF3adu72e/5qecfhA2oOVvxC24a2IO8ftc2Iqdiratk80QuPLXRG1LOqqRwYsAAf860Q0bMlRZpLiX6uedMUAoBQCgKd0oa+MjXlFf8Aidv/AI1sw/YfMw4n7iXcb2DFeSPYm/aoFiNfHbRjhUl23C+VQWe3ci3J5buNQlNR1LqdKdR5ey8zUdWdeuxKlUUZlg0Oo1XPbR5N1lF1BPvGxqDzzl5Fqai9im83lte3Bd+vJHqef6rhZJn1dVeR7a3kIvlHPWyDuC172Y3ZG3S1FCOmi5fMyk/R1CeukifUthjZuLfaZJD4Fway0E3Jtnb+rSUKMKa/i034p2XkXjo9CBCjj+0RHI/MUGY/sPKtVNZXOLiZ3m1wbXgc19lmK7lxEyfoaVrfLIfKujD+JzKn8r71c6k/tp8a/uKzPssuXaXMm6yGw1dp/dt5fzCpw7SIVOyzUTdVrKURHSPDs4QWui53b4lQ9X/iI8/CopNzjzLFJKnPja3uV/o84Mc0n48ROT+lzEPlGKvhv5lNfLZXBL85+pr7PyriPrDH2Y5n7sqRMPTtXqVeyp34EMLd1FFb8vNr2N76OIm/2cYj7cbMo7nQKF9GT5VzqK6rR3fqTSq05btn8XfoWCSbqF61AXgazFVF2QHUug4prcrvGpHKreyrrQxKPSPYllJZX49z9H4M3I8Uj+ybniNxHip1HnViaehnnCUdV85nia/+v+9TRUyu7chOUtc5l1B5EbjWik1oZaydrl6ws2dFce8ob1F/61zpKzaOnF3SZlrwkKAUAoCldINcf4Qx/wA8tbaH2vH2OfX+94e5K4UaVFlkT7jMOh1kYheIzWB9NfSqZJbzRTlJZRRh2fhVazCMRxg3RMuUseEjjnyB1G89qwWMVfdkTnJrJu7+ZL18tNdnFYZnkjubIhz2HvMB2M3cCc3iq+XrV2eQmoRdtXly4+enJlW6cY4zSR4CEguXVpBwB9qJT4fenkI1/EKoxEr2gtWdL6XRUb4ip2Yr57c2bexsEkWNYJ/ZJDhr8dIpcQ1+8mRSalGKi0lyKK1aVWnKUt7cvykvLQz4TaXV4QgH7RXkjQd+clDbkEKn/wC6uoLayMeMexK63pfr3KjhcLl65eGcMPAgL+6Gt1J9ZnPxH248rfPM6K/tJ8a/zCs77L5Fy7S5k5WQ2mptT7pv0/zCp0+0iFTss1Y91WspRqbXeyZfxEDyBDN5WFvOpQ1I1H1bFKwkfV4UoNLtfzlCyt85D6VZSPMU7v5uyPMqBuuA3LEUI7suaT1V19KjiHenIngsq0GufovyT/RNhHiMZh91pS6jue0pt/5o9DWKnlNo6mKTnhqdTheL9PUnsBhygKE3UM2S+8KTmC+AvlHctXRVsjBUkp2e/eaeKwqJZXjzxX0NrmI8uYTw9ndu9mLSWun6LYTlLOLtL/2/v989c8WHVR2TccN37gX9asiktDPUlKXaIrbQ7B8K009TJV0LH0da+Fw5/wClH/IKyVvuS5s2Yf7UeSJGqi4UAoBQFJ23/wAQb+6j/met1H7Xic+v97wXqSizBQN1zuFwCTyFzqarm7FtONz7itpwot5SVH5o31PIdnU+FVOcd5ojSk+z+0eV2i8lupgcg655bwqP0sOsv3ZLd4rzavog4KPafln/AF+Su9JduKgaNsYxmsQIsNkQL+aRyHdLfEL8FNU1Kmys35G7CYSdWS2YZcX6aGfoH0b+rp10tzK40z+2AdWZidesc6nkABwNeUaduvLUn9RxcZWoUuyte9+y3f6MGz8cI2knY3MmJeRUHtFDhI1i04AAqCTVtKDnK64+hmxNSFKCg9dm3jtZ/o08IpeaWUgDO2oHsqVjiUAeQAJ45RWuMVHJHOqTlNJyfLldmR4SJUW1+sNieR64EfKRvSrKeTv3MpqdaPivn4LkR20+IfI3/pVL7L5Fq7S5k3WQ2mrtQfZN4X9CD/Spw7SIVOyyIbaKgWXtnu3ev+V6v2TPtoi9pZ5Fcg9sqVXktxw7+PeRUtFZHkXeScjWx0AytYX00Hhe3+VTjkVy62pCbKiP2qX1ZMQCeZCMD81+VRrxvSy4luFns11fgreaf6JLpDAUMG0BmClI1nymxUDVXvwAzMhNtAynQLXPqxulNHcwFZRlOhLR3tfNXLFgMVnA6qbN+SUDN4BlsfOzVOE7rqvzM2Iw8qb/AMtO3fHT1XhkZ3xxX72J171HWL/h7VvFRVm3bVepmVFSfUknzyf5y8mzycapW6At4Cw9WsBUlNNZEJUZJ2ll87iL2q4ZCQQRruNxfjrxrRSeZjrxcbposHRj/wAJh/7pP5RWav8AclzNWH+1HkiUqouFAKAUBSdtf8Qb+6j/AJnrdR+14+xz6/3vBep6Y4Qr24wwJ/5TZWPiVysazycDZTVbc/yZsPNlsuHwnVsRoWVUGXdc5b6DkxU8qhf/ALUWON85zv8An54XMO1Z44EMmNkMpewSBR2WO7IkY+8uSBme4Gm6oy6qvNk6UZVZbNKNu/1b3eBg2J0ZTrTi54YomIGWFAoSMLqpYgAMw334HXgAsIUrvakuSNNbGdHT6GlK/GXHuXBfv9+ekvSVWXqIDmMp6vrOABHbKfiIXMb7t2+tnR5dY5Mamd47syK2bD9pOWOZs63J3/cx28t+lWLLJFc02ot8PVkmqgbvGvSJsbKhzy5/dj+bkWA8gb+lJOytxIxV5X4FgwKZpAeCX9SLAehJ9KoqO0bGmnG8r8CXrOaTFioc6Mh3MpHqLV7F2dzySuminQAi6toy6MORFbXnmjAnuepsVEkeHFSRFkFteLIA6DXMBYcc7ZWHmGPkTVis04veV57SktVn5Fq2Bio5YmCkMoeRSCNwZi4Ug8lcC3dWPZcW4vcb5S2lGa3pfjL9oiJNnDBEnq1lwh3hgGeDXhf2oh6rx01GeUFB3tdHTp4iWIioOTjNaO+T7n395LxISBLhpsyEaI3aT9J9pT3Xt3CppPWDMk2ovYrxs+KyfjufP9mHEzK33uGzEbzlRwPNrG3eBbvqV0+1E8UXD7dS3i1+vWz7iM2hLCVJRRuNiF0/iAt8600dm+SMeIVVRe0/z6alq6MD/dMP/dJ/KKor/clzZZh/tR5Ik6qLhQCgFAUvb4ttAd8Kf+pLW6h9rx9jnYj73h7m8kqqS3Vm4Gr2UAD4mI0qmdk72NEE2rX8MzQxu252FsLAGuNJHayeIFruPzDsjmd1USqt9lG6nhqcc6srdy1/rxz7iMg6mGTrsQzT4gWIJHaLa2yIfuol11Nrnd7IFe0qLm9p+YxWMUIdHDJcFw73vb8kuZ4x20JcR952U4RqdP1H3z42HdW5RUTkOTnqaUKjNGxsCWYgcAgR1W3jmU+fcKjm2mWppJpcPzdEhG65mK6s1r21OgsNBUrWK9q6sbUGGZzY3XuXtOfIXt4n0rxySCi2WLBbMewW3VoOG9v8ge83NZ5VVuNMaT5ExBCEGVRYf638zVLbebL0klZGSvD0UBH7T2Uk2uquNzDfbkR7wqyFRwKqlJT5kDicBPHvXOOaf5VojUhLuM0qc495onGjiCPEaeu6rVEqcrGGaZHtqDY3GvGpbJHbNHZ20DhpXdBmUvlkS9uRUjhmGbzzcN4Sgp8yUajhlu1+fNxdsFjo51JRgw3EHeL8GU7qyzg4u0kaIVIyV4srs2zZcO5OE7JJuEb7mQcRprHKOdrNod5YjK4OL6v+zrQxEKsdmvmv/tHvXd3fjQ34Nsk2EsfVEm2rdknkGtlB/KSG7qsjUe9GephY605X8M/3nzWRqbZfsOchU21vl18wTetdLXQ5uIyjrctHR9bYWAcoo/5BWWt9yXNmqgrUoruRIVWWigFAKAqHSxMuKgf8SOv8LAj+c1sw3YkjDilacWZVhjUGSZgcut3PYS3EKdFtz399QdPaeeZcqzjG0cl81fxFexvSNnumDVsp9qdtGb4We1h3nXkBpVsKKj2jNUxEpZR+cjW2fsp21Gt95RWkYnvbdfvuaslNIhGEnoTeH6NSHfG5+N1UeidoedVOtHiXKhLgSGH6JC4ZurUjdZS57+0/lw4CqpVy2NDKxLQbEiXfmf4jp/Cth61W6smWKjFEhFEqiyqFHIAAfKq27liSWh7oeigFAKAUAoDXxGCjf20BPP3vJhqKkpNaEXBPVEZiejcbbmI7mAdfnr86sVeSKnh4shcT0QcElApv+FmQ/wAJuvzq6OJ+alM8K38sRGI2DiYjnQSow3EDMf4oidPEVesRFqzt85maWFnF3V187jYwfSqWM5MTHm/Ont+cZsT5AeFeSpQlnB+fuexrVI5TV+Xt7eRO4fFwTjPGwbSxtobcnU6+RFZ5U2nmaoVbrJ/17EH0hhCRt1dxcWCX7N+GVfd8tO6raEUpFeJqSnCzzfHf57y/4eLKiqPdAHoLVhbu7m6KsrGSvD0UAoBQEbtzZC4lApYoytmVltcGxB0O8EHdVlOo4O6KqtJVFZkRH0KjYgzzSzW3AkKnkALg996seIluVitYWO9tk3hdjwR+xEoI4kZm/ia5qp1JPVl0acI6I3qgTFAKAUAoBQCgFAKAUAoBQCgFAKA8SwqwsyhhyIBHoa9TseNJ6kNjeiWEkN+r6tuDRExkfwkD5VYq01vKpYem93lka2H6IKrozYiaRUYMFfIbkG63YKLgGxt3VJ13ayRFYZXTbZZaoNAoBQCgFAKAUAoBQCgFAKAUAoBQCgFAKAUAoBQCgFAKAUAoBQCgFAf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9235" name="AutoShape 37" descr="data:image/jpeg;base64,/9j/4AAQSkZJRgABAQAAAQABAAD/2wCEAAkGBxMTEhUSEhMWFRUXGBgaGBcXGBgZFhsXGhUXFhUdGxgaHSggGBolHRYXIT0hJSktLi4uFx81ODMtNygtLisBCgoKDg0OGxAQGy8mICUtLy0vMC0vLS0tLS0tLy0vLS0tLS0tLS0tLS0tLS0tLS0tLS0tLS0tLS0tLS0tLy0tLf/AABEIAPgAzAMBEQACEQEDEQH/xAAcAAEAAgMBAQEAAAAAAAAAAAAABQYDBAcCAQj/xABHEAACAQIDBAcECAMFBgcAAAABAgMAEQQSIQUxQVEGEyJhcYGRMkJyoQcUIzNSYoKxkrLBQ3Oi0fAVJDVTY+E0k7PC0vHy/8QAGgEBAAMBAQEAAAAAAAAAAAAAAAIDBAUBBv/EADgRAAIBAgMECQQCAgEEAwAAAAABAgMRBCExEkFRcRMiMmGBkcHR8AUzobFC4SPxYhRSkrJyotL/2gAMAwEAAhEDEQA/AO40AoBQCgFAKAUAoBQCgFAKAUAoBQCgFAKAUAoBQCgFAKAUAoBQCgFAKAUAoBQCgFAKA8TyhVZjuUEm2psBc6UCVyr9E+mIxsroEVVAJUq4Y6ECzWFg2oNhcDmazUsRtz2bHRxX090KSntXzs/9kvL0jwav1bYqAPuymVA1/C9xV7nFasxwoVZ9mLfJM8dIduLh8HLi1tII0LABhZjuAzC/EijkrXQhSk6ig8jW6HdJVxsbMAMyEBspulyLix593DSq6NXpE7qxfjMKsPJJSumWCrjGKAUAoBQCgFAKAUAoBQCgFAKAUAoBQCgFAKAUB8cXBFAfn7ZmDxOzMRILMGAdAbNqraZgdx4EHurBsOEr7zryxPS01DdqRmD2FGBly5j+Jmyn0sR86rkm95rp4qEVnF35lpgwEkmEkwauFjkynKNbupQ3NtT7A0FvO1QjJwjsohVqqrVVRq1lY6J9HnR04LC9Wfadi54e6qjThotbsNCUY9beczHVo1ai2dErForQYxQCgFAKAUAoBQCgFAKAUAoBQCgFAKAUAoBQCgFAcu+lTHIZ4QjKzKr5gCDY5hYHkdG0rJiGrpG7CRdmyD2figxHZHoKxSujoRSZd9lXCnRUW2rGy6eNUq7Z5VhFcy5wyqwDKQwO4g3B8xXdTTV0cNxcXZnuvTwUAoBQCgFAKAUAoBQCgFAKAUAoBQCgFAKAUAoBQHIvpR2N1OIGIQWSbfyEg3/xCx8Q1Zq0M7mqhN2sQWyMSzHIoUN+I7gKyThY306r8SzbN2cXkVSS7E+02viQNyjwqpK7sicp2TbZ1DDwhFCjcBautCChFRRxZycpNsyVMiKAUAoBQCgFAKAUAoBQCgFAKAUAoBQCgFAKAUAoCO2/shMVA0EmgbcRvVhqrDvH+YryUbqxKMtl3OERYwQzyRiORgjugbL7QVioNhuva/GufUR2aFDbs1JZ8Wdc6BxB4zMY2RwxWza6WU3Hjf5VPC00+uUfUo9FNU1JNWvdfotlbjligFAKAUAoBQCgFAKAUAoBQCgFAKAUAoBQCgFAKAUAoD85bQSf67iTESF+sTZRpfL1rW334Vz6urPo8H/0zjHbtouPA7N9HqyDCkS6t1ja6aghSPDQ28quwnY8TB9XdJ110Wll63LPWo5YoBQCgFAKAUAoBQCgFAKAUAoBQCgFAKAUAoBQCgFAKA/O21MMTjsX9uI/95msuawA61jzrn1dWfSYOpFRjem3kt1zsP0dgDCkCQSWkbtA33qpIJ7r1dhOx4mD6w9quns7PVWWnEtFajlCgFAKAUAoBQCgFAKAUAoBQCgFAKAUAoBQCgFAKAUAoD88dJUiG0cZ1xbMZnOgOgvdd2ns5awVtWfS/T5VtiOxFacTrP0aPGcM/V5svWkEN+Lq4727rWPrVuEfVfMx/W+l6aPS2vs7uF2W6tRxhQCgFAKAUAoBQCgFAKAUAoBQCgFAKAUAoBQCgFAKAUB+feksqRbRxiPH1hMzMTv0btrqdRYMBpyrBW1Z9H9PjWlCOxK3gdT+jWdWw8hWPq/tBpe9/s0s3pp+mrcJ2XzMn1qE41Ybctrq+ryLfWo44oBQCgFAKAUAoBQCgFAKAUAoBQCgFAKAUAoBQHwmgPtAKA4R0qEn+1MWIlS2ZTdhvJRSRv11vWGvqzu4BU9hbU2vGx0n6Oes6lxIFBzLbKLDLkHzvmqeE0ZR9W6Pbj0cm1bfnnf/AEW6tZyTyXG64vQHqgFAKAUAoBQCgFAKAUAoBQCgFAKAUAoDHPMqKWchQN5NepN5I8bSV2QeI2y76QjIv4yO0fBT7Pn6Cro0ku0USqt9k1JIBYvIS1gSS5vYAXO/cKne2hDZcnbUzYfEdQ4t7B9peA7wOBHdv9Km6fSR7ytVOjl3FkBrEbzhHTSENtXF3m6rVMqhiLnqkuTqLX3+dYq+p3/p0qagtqN/C+86F9F8eWKUdYJNUJObNY5SLXudNL/qqWE0ZV9ZlGUobMbKz3Wv3ll23jzEnZ9ttB3DifL9yK3QjdnCnKyK3gYVaPrX7WbXM2pNzYG5q/asZlHaZvxvJF7DG34W1X04eVqOMZahSlHRkps/a6yHIwyP+EnQ/CePhvqmdNxz3F8Kqlk9SSqstFAKAUAoBQCgFAKAUAoBQCgFAam0toJCuZ950VR7THkP8+FSjFydkQnNRV2VmSZpnVpjYn2EHsr4c2tfU6mxtYaVoSUMkZntTzZkxcnVWY3ykgHS4U308Ad1+BIqEpWzLqVPb6q1PW3OzBK/BY5LjmuQ389AfK3GvJ6XJ4dbVSMeLXncxTtdIpOdiedmFx87etaMPK6t3GPGQ2J8nYsOxpbx2Pum3lvHyNvKs1aNpGmhK8LcDjv0hNGu15uuUtmjjy2F7LkGumt7ht/dXPrrM+i+mzqqK2EmXb6MZ4yJFjDAZYybi1/bFxfXcAD4CvMK82j36zGq1CVS29ZeBIdJcRpI/wCEZVHf/wDo28q6tKN7I+YrTtd8DDj5Fjw8RXcHhBA5Er6aEVCq9nzNGEp9JOy4P9G5iyIondj7IZmNr625byO7kBXrdlcrjHpJqK32Rq/Vs65mBGbUKfdHDwPHuNThJ6kKsVfZW429kbcsQkrXW9lkPPgH/o3rzMZ01JbUD2M5QezPz9yyVnNAoBQCgFAKAUAoBQCgFAKA1do45YULv4ADezHcB3mpRi5OyIzmoq7KvHmkk6yU9s7l4KN+Vf8AWu/w05RVkZM5vaZtpAkqkMpBFwfddT3EajgbjuNV5SLltQeX9H2Ptq0Mwu1rNbcyNcKwNhYmx5WIPCxPizyZOXVanD/TIbamIaSOLDDV5GIkubWjhfLKxa3ZBKW3bid9VVJdVRWr+M3YSmo1JV5ZKOa35vsrv/o3No2+qPMu8hHGltFZWQAcFsN3eeJNaaHaTOZi11XHh+/c2V20mHw82JPsrD1gB4kbh5llFRxOSueYNOUtlbzkmz5jJJJO5DSSklmPauTy5DuHC1ciZ9HhsTOl1dxcdg4tMNlkJ0U77cGIBVQOfLXW1Uxm4STNNac8Z/jS19N75ExtCYS7jdfa8WbX5A/M19HRtbaR8diFJScJZNa8zLJCJcED/wBPq2PcpK5iBr2WGYEajU67jTiIq7NOCnJbNnmtOa9z7gMY00ccM6gTLIqTLe4uiNKrKfeR8invDG/KqVK6UXqbJ01Fyqw0s2u67Sa5q/6JHFp1jdX7osX1Ivf2V08LnuA4GrHm7GWFoR29+71ft/RhxUS36sLwubWsBrqfE8PHlVkZWdkUyhtLaf8AszbA2rlIhdrqdI3vfwUn9j5crxqQUltR8fc9pzcHsT8PYstZzSKAUAoBQCgFAKAUAoD4zAC5NgN5NAUyXG/WZ8xPZUfZqdOzuL25nTwBHPXXFKCtvMcr1Otu3EiMKrCzKG8QD+9RlZ6kotrQ1pYnR7x57AEa9tCN9ja8gN9x7QGumpFVO6d/nuaoOMlZ2/T9uel/yeMTtJArYhbkwA9cm9xGRdtL6kZQwPHKw33t453zW4lGi09iWktHuvu9nzuQnRCL60Z8SUKxzSMGzcUU/dr3E+0dxsQL3JFVNbUnI14ufQwhSTzSv4vf4LTmWLpMbYWXwA9XUf1rZT7aONV7DOVdKNsiQR4PMMqkluTEm4Xl2Tc25kcqox081E2fTqM1HpUiy9B+iHWMZHAEdhcWsbjlbTXiSK5kIOpK2469fEx6NbUevx4rvNTpTsWfCYnrMmfDW7DKC1idWLD3GA08OOpFTnRsMPjXGOzBZvX+j1sHbef3Tla9zpr3gXvW+lU6N7L0OXiMPGcNra6/D3ZdOjEoKOoN7NmHwuLj5hq11c7Pic2imrxe5mptnB9RJHikHZj7LjlEb6fCC1x+EM3C2XHUWzaS3HYwk1VvRk7bX73Pn++eu1HtEIgdrdZOzMkd9SosqmwubBAl7A6mwuSK9jPK/Eqq0GpuG6OTffv/ADexkwuGLXMisbm93sASbbowdABYDPqLes4riU1J27Nly18/bI+Y7Chha1XxlYxzV9SS6N7V61CjNd04/iXcGHPke/xFU1YJO60ZopTb6stUTNUlwoBQCgFAKAUAoBQFe6UYy9sMp9rWT4L6D9RHoDzrRQj/ACZmxE/4I0/qWZQBYEag63B7iNQfXvBGle1Ls9oyUXn89/mZ9weMlXs4hCCP7RAWQjvtqh8QB38BUpNdpGidKnLOlLweT9n53JWB1YXUhhzBBHqKmmnmiiUXF2asam2cHG8bmRursjDrQQrIpGvaPDuOh4ioTimsy2jUnF2jnnpqn4fGVvoV0ghTDLHMywkarmuqkMbm192pOh4EVRRqRitls6v1HB1Kk1VhG90rpbmsvKxo/SJ00w64cwwSCSVypGXVFCsGuW3HduF60Qqq+RzJYOpbrqyuVf6Odhtiy6OexpvG86k687Am9ZMRF1LKPf6HQov/AKV9InZ5WXHU7pgMIsUaxruUAX0ue820qdOChGyMdWo6k3J7zztWINDKrAMCjggi4IyneKsjqiqTaTsch2z0XPUhsJcMDmKljdhyGtvL51fVoZ3RHB4uMO0vEx9DulZicq4AJFmQ9kXB4fhbU6Wtrwql1HCHI6jwtPFVbp2k15/Fcs+2OlsUsEkSRvnkRkGYxhRmUrc2e9hfleq5YiLWR5T+k1o1E21ZPdf2JPokYur7JvLqHLG7kZiVFzrkAOgGgqVBx2e8r+qUqkazk11XmuHf4kxiZlQXdgoOgvxPIDeT3DWr7panMUXLQhsT18zWVOrh4mS4kfuEY1VPiIJ4i2hjeUtNCy1OCu3eXdovH2ufJg0LJKmpTeNBmX3l0sNR8wOVaElJbLMcm4y2kXDDzK6q6m6sAQe46isbTTszdFpq6MleHooBQCgFAKAUB4mlCqWY2CgknkALmvUr5HjdldlMwJMjtMw1c3tyG5R5AAVta2VsowRe03Jkg2IcaCCRj3GL+sgqhvuNCiuK/PseJJ8Vb7LDxjvlmI+Ucb39ai3Lci2Maa7Un4L3aIjaHRvF4hg8mLSC2p+rRsjkW3NKZLsByIt3VW6cm7t25GmniadNWjFv/wCTuvKxS5tnyT4sw4KaTFhAM0sxuivc3PWDetrbtSb2uBes81eWzHM61CqqdPpaqUU9EtX4G10n6JYrC4Z8T9cDGMAsgUqLEgdk3Nzc7iBevXQaV2yFP6pGc9iMXmUjZuGlxk6gm5tq3JRXtPSy1eR7iJK+3PRZs7N0MwixSpGgsoH/ALX18a39EqdFrfvPnamJlXxG09Ny4L5qXuspoMWL9h/hb9jXsdTyWjKVhhYZeVx6af0roPicyOWRWemnR9ZVM0fZlA3/AIgOff3/AOhXKkppriaqGLlQknuTKXsKGKadFxAIs4WUXKnLfK1+IIO/wri22ZJPQ+3UunoylDtJXXedC230JMA6zCF3jX24CxZ7cTE51J/Kb34a6HTUw++Jx8H9Wd9irv38OaJPYGzhb6xgsSXD2uMQOtIH4Q4Ksg7rkcdanTjvg/Mz4qrZ9HiKfjF2v370/Imw8/vRxnvSRv2ZBb1NXJy3o58o0f4yfil6P0McwJGqEean+tWxk+BRKK3P9mXoricpfDnh20+EntjyY3/VXleOkhh5WvB8yx1mNQoBQCgFAKAUBA9L8RaJYhvlYA/AO0/9B+qr6EbyvwM+JlaNuJqYNMq35CrJMqgj0+00QXZZLncuQ3PcvBz8JNVOaNCpPuI/aPSB1RnEZjVQSxZGnlW2pvFCcqacXkFuIqt1C6FBN21/C836IrEWz8TtUgs88eFBuTIVVpAeAijUJYbtc1uJJutU9appodD/ABYRXkk5cFu5t5/r1OhbK2bFh4xFCgVBw4k8STvJPM1pjFRVkcutWnWltTfzuOYfS/0gzuuBjPZSzzW4uReNPIHMRzK8qz157jqfTMNtdd+Bl6GbJ6mM5hZ2tm57t371qwtLZgpPVnO+q4rpKzpx7McubXs7lz6OD/eR/r3Xq+r9tnOo/cRc6wnRMWL9hvhP7GvY6o8loyoYxcsh5NZv6H5i/nW6LvE581aRgxC3Uipx1K5ZlI6d7GIii2lELMLR4gD8SnIknnZQfiXvrn4uktp2O/8ARsa42i38+Zl56AdIBicOFJ+0jFjzK+6e+27051DD1LrZeqJ/VMKqdTpYdmX4e9eq/obY2O0MpxeGUm9+tjQkMeJdAN54lCCDvAvcN7OnZ7cSOFxcZQ6Ct2dzedv65NPvNvB7XLIr5c6sOyVKh+/s3ysRxytf8or2NXj8+dxXWwcVJpO1vFedrq+66t/yZsHFg6BT6rpzv2uFXKaehjlRcdX+/Y0MXJ1MqTDcrdr4Do/yJPkKvS2ouJkb2JKXAuoNYToCgFAKAUAoBQFQ6QS5sYF35I1sO9mYt4aKvpWuirQuYq7vUtwRq7QxI9gtCCLW6xHkse5Vtc+d6qqSWhqoU32rPwsjTidR9nhIHdm9o9V9WhA4k3QFr39lsw3mzWsab7or0NfR/wAqskvHafzy8CTwvR3MAMSyuoNxBGCsAPNh7Up72Nu6vVSv2vIg8UofaVn/ANz18Ny8M+8sCgAW3AegFW6GNtsqPSbpokSlYGUtu6w6oPgH9of8PebEVmq4lRyjqdrA/R51uvVyj+X7HPuiuBGKx+d+1GhaaQn3gvaJY8SzEX8TWamnUmkzq4ycMJQlKGW5c/6ReMFcrmO9iWPixzH5mu68sj4NZ5kx0aX7UPwLZR+lHv8AM28qhV7DXzcWUe2n80ZcawnQMWL9h/hb9jXsdUeS0ZW9qRdgPxU6/CdD87HyNa4POxiqLq3I9lvVhUzzsyJZFxGElF0lUnyIyP4e4ajXjtRT8CeGm4Ty5nFsNNisNNkhdxNHIY+xrd1Yr7PvX10tqDXJ7Mj6/a6Skna6eq/J2roV0uXGKY5V6rFR6SRMCp095VbW3MHUehOqnUvk9TiYnC9H14Zxf47n77ySx+xVYs8R6t21bTMjm1ruh0J4ZhY87jSvZU09CNLFSglGSuvyuT3frxI6eRhpLEysNAwVZo2P5QftLfl0rzNa+/8AZZeL7Errxi/G3V8QZesUozKSBuCsn+FiTV9KeZixNKyuk7c0/wBIsnRnEl8Ol/aW6H9Jyj1Fj51XWjab8z2hLapryJWqi4UAoBQCgPMjhQWOgAJPgN9AUPZoMhMze25LHnY6gd4AsPKt8korZObFuT2uJItjYUUqUNveVEJbv+zXtH0rLKUVkb4UqkrO/wCfXT8mxFtMFM0UMzjcAE6v060pp315t5ZJljw7UrTkl43/APW58xG05EiaQwFMoJIkkjUd3aQvv8K8c2lewjQhKaipXvwT9bFVw8+N2mLaQ4e+rWJUjiF4zH0TxtasqdSt3I7bjg/p2bW3U/Xt+WQf0kYPDYWKPDRLmxEjKzysc0gjXv8AczMALKALK1ezpwgrLUrw2LxOJqdJJ2itEslf18bmb6PoFTBYyTixSLyIF/XrR6VZgo3m2V/X5uMIQ7m/PL0LCui+VdPefLli2RHlGHHcCfEoSfmTVVTSRdS1j83FjrGbjDjPu3+Fv2NSjqiMuyyMCArY6gixHcd9XMoWhAKpUlDvU29Nx8xY+daL3zMtrZGu8vVSJLwU9r4Do3oDfyqdtqLiQvsyUjnPSchdr4rLbSRHHxdXGx/xE1w8Rrc+3+kO8FF717l+6RbFTHxxY3DdjEgBkZTlLgb0zcHBvYncRY6E1pcVUipI41OpLCVZUp5rR+5IbExM0+HR4MUC40kGIhDMHGjqQhjKm4O+50sda9g5NZMjiacKdTOPVeaae7xv4m5isdKllkw7OD70TKyX5EPlK+Gvias2mtUZo04yzUrc/wCrnk4pX0ysDyYAMP03zDxIqyMkymdNxV7/AD9Gx0TkyyTR8DlcePst+yV7iFkmQwztKUfEs1ZTYKAUAoBQET0qnyYWX8wCfxkIfkxPlVtFXmimu7U2QWzIAQAd1aKmZmpO2aNxsTh4+wZI0F7KmZRc77BRqx7gKpbjHI0KM5u+bNXbG3VhS6xF3bSND2Gkbkq2MnnktVc6yiacPg5VXlpve5c3p+TSwuwp8WRLtAgINUwqHsDvkN+0eFvHgStV7Eqmc9OHuaXiKWGWzhs5b5f/AJ9yax+LKFYMOoaYroNyRpuzvbco3BRqx0FhciyUrdWOpkp0tpOpUfV472+C7+PDXgnyPp9snqcaqmZpneMSSs9gc5ZkFgBotlAA4ACstZbO87n0+fTJJRSSdkic2FDJhoZIJQAJ1hnj8BIiuDyaxTTuNW4G8amy96uUfX5U69LpKf8AB7L88vDXMnnPYPh/SuotT5V6FowgsYf0/wAlqonpI0U9Yk9WQ2mDHfdv8J/apQ7SIz7LNBN1XMoRD7VS0oP4l+a6H5FfSrqbvGxRVVpXI7acirG7v7KqWPgBc1YnYr2drI5PiNnTJJHiZd2IZ+JLKwCtla+42ZSO7wrl4yFm3xzPqfotdNqG+OTOudH4VwqQKp/3fEKlgxJy4gpmNifdkAOnBlsPasPaXVS4P9mXGN1qk9rtRb/8b+n65GTbOyJo5Di8H96R9pGfZlAGm/TrAAACd4ABIsCLJwd9qOpThsRBLoqyvD8rvRtbL26syZrE20cKDnRuIkiPbQ/xeNexqX1K62H2XZPXS+j5PTzsZHkimHZZHseBBIPluNWRcZaGecKlLVNGDZz5MZH+cOh/hzj5oKtqK9Nmam7VV35FwrEdAUAoBQCgK502k+ziT8UoJ8FRj++WtGGXWb7jLin1Uu8isNhr3sH1/CT8gxCDx1vXtS+756E6LVs2vH+rv9HmbBTKcmFWGF2tmcgyShPxMxt32BJud2gJGaSnpGy/LN9KpQ7Vbaklu7Kvw+Wt+5bZWxo4SX1klPtSuc0jefujuFhU4U1HPfxKa+LnW6ukVpFZJe773meNs7X6srDCBJiJPYj4KOMkn4Yxz47hSc7ZLUUMPtpznlBav0XFv/Z92bgUwkUkssmZyC887aZrC5P5UUaBeA768hFQV3rvPK1Z1pKMVZLJLh/b3s4pj9qnGYmfFG4V3VVB4Rroo7jbKT3k1irS2mfTfTaXRJLgdT+kPDWwyTqPuHQ6f8tiEYfNT5VvS68JcH+8j5qnNuFSlL+S/K6y/RoCcNDmUggrcEeFb46nImnFNMuSCzR+I/as8uyzTHtIm6yGw19ofdt4VKHaRGfZZpJuq5lKNDbadhW5MPQgj9yKnSediqsurcofSHaQnljwEYJ6xlMrW7PVr9oyg8SQB3WI33qUpXyROlT2U6j3Gv02UfVn4dXPDKPNJY3+QX0qrGr/ABxfgafo02sQ13X+eRbOjka4rZ4hY6ocoPFWVs8LDw7PoayUOvT2eB0/qkXh8Z0kdJZ+as/Umdi7Q61Cr6TRnLKvEMONuTCxHDWr4Svk9Tm4ijsNSXZent4Eb0j6Odaevw8hw+KUdmVdzD8Eq7nXxvb5H2UL5rUUa+x1ZK8Xu9V3mvBFI4vPHFLINC6KI5b8jG90PPV7cQLWoo31PJVNjKDaT3ar54XEkXVyRPYC0ke4W0zAEEXIGnKtMI9VruMVWo3KOe9F9rCbhQCgFAKAqnTJrzYde6Qn1jA/rWrDrKT5GPFPrRXMYdHIAQhebWuQO4br+Nx+xTvuFPZWbJGGIJmtfmTqWJsNTxJ0/pULWLbuTNLEYyRlJRWRbhVNlMkhO7INVRfztwBNrWNVSk2sjTCnBO0mm/wue98l57j7snZEeG6yUkZ37UkjEnQDi7akDmeQ5UhBRzYr15VrQWi0X9LiReKjO0JeqYFcJEVLqbgzsQGRTxWMaNbebrzFRu6jtu/ZdsrDU9vWb0/4/wB7u7Mp2x9lxPjsSERVhVsS2QABcqXiFgNAMyg1mspVbbkdfpJUsBtN5ysr88/0XrBI2L2Z1bjK7wNGw4rIFKeoYXrXTd4L5ocXFRVPENrRu/g8/wCijbBlPUAc0Bt3EWPmp08CtdCCtJWOTXd4va1WXzn+zqDe2nxD96zvsstXaRNVlNhrbR+7by/cVKHaRCp2WaabquZUiL6Tm2Hckiwy9k+8xcBFJ5FiB/2vSLtJHrjtJpfLZ/oqeysGPrkz3v1KLFc7zLJ9tMx7yDGO4abqsS6xGpL/AApcX+FkvU1dsYXr5jht4kjlv3FYZBGfJmH+hXmKV6aXf6Mn9NqKnUnL/jl/5R9Lkj0Mbq8NBi0ByuMk6jiCc0cgHFlvl7w1uArn0uqtpcczu4+XTVHSk9ycX32zXJ28GuZY9qbLV3XFxAmQLa8bBWdN4yt7JYbwGurbjwIvlFN7SOVTrShF0ZaX37n3/Lo2Y8S4yh1zBhpIosD8SE3Vu4X8twmpPeVShF3adu72e/5qecfhA2oOVvxC24a2IO8ftc2Iqdiratk80QuPLXRG1LOqqRwYsAAf860Q0bMlRZpLiX6uedMUAoBQCgKd0oa+MjXlFf8Aidv/AI1sw/YfMw4n7iXcb2DFeSPYm/aoFiNfHbRjhUl23C+VQWe3ci3J5buNQlNR1LqdKdR5ey8zUdWdeuxKlUUZlg0Oo1XPbR5N1lF1BPvGxqDzzl5Fqai9im83lte3Bd+vJHqef6rhZJn1dVeR7a3kIvlHPWyDuC172Y3ZG3S1FCOmi5fMyk/R1CeukifUthjZuLfaZJD4Fway0E3Jtnb+rSUKMKa/i034p2XkXjo9CBCjj+0RHI/MUGY/sPKtVNZXOLiZ3m1wbXgc19lmK7lxEyfoaVrfLIfKujD+JzKn8r71c6k/tp8a/uKzPssuXaXMm6yGw1dp/dt5fzCpw7SIVOyzUTdVrKURHSPDs4QWui53b4lQ9X/iI8/CopNzjzLFJKnPja3uV/o84Mc0n48ROT+lzEPlGKvhv5lNfLZXBL85+pr7PyriPrDH2Y5n7sqRMPTtXqVeyp34EMLd1FFb8vNr2N76OIm/2cYj7cbMo7nQKF9GT5VzqK6rR3fqTSq05btn8XfoWCSbqF61AXgazFVF2QHUug4prcrvGpHKreyrrQxKPSPYllJZX49z9H4M3I8Uj+ybniNxHip1HnViaehnnCUdV85nia/+v+9TRUyu7chOUtc5l1B5EbjWik1oZaydrl6ws2dFce8ob1F/61zpKzaOnF3SZlrwkKAUAoCldINcf4Qx/wA8tbaH2vH2OfX+94e5K4UaVFlkT7jMOh1kYheIzWB9NfSqZJbzRTlJZRRh2fhVazCMRxg3RMuUseEjjnyB1G89qwWMVfdkTnJrJu7+ZL18tNdnFYZnkjubIhz2HvMB2M3cCc3iq+XrV2eQmoRdtXly4+enJlW6cY4zSR4CEguXVpBwB9qJT4fenkI1/EKoxEr2gtWdL6XRUb4ip2Yr57c2bexsEkWNYJ/ZJDhr8dIpcQ1+8mRSalGKi0lyKK1aVWnKUt7cvykvLQz4TaXV4QgH7RXkjQd+clDbkEKn/wC6uoLayMeMexK63pfr3KjhcLl65eGcMPAgL+6Gt1J9ZnPxH248rfPM6K/tJ8a/zCs77L5Fy7S5k5WQ2mptT7pv0/zCp0+0iFTss1Y91WspRqbXeyZfxEDyBDN5WFvOpQ1I1H1bFKwkfV4UoNLtfzlCyt85D6VZSPMU7v5uyPMqBuuA3LEUI7suaT1V19KjiHenIngsq0GufovyT/RNhHiMZh91pS6jue0pt/5o9DWKnlNo6mKTnhqdTheL9PUnsBhygKE3UM2S+8KTmC+AvlHctXRVsjBUkp2e/eaeKwqJZXjzxX0NrmI8uYTw9ndu9mLSWun6LYTlLOLtL/2/v989c8WHVR2TccN37gX9asiktDPUlKXaIrbQ7B8K009TJV0LH0da+Fw5/wClH/IKyVvuS5s2Yf7UeSJGqi4UAoBQFJ23/wAQb+6j/met1H7Xic+v97wXqSizBQN1zuFwCTyFzqarm7FtONz7itpwot5SVH5o31PIdnU+FVOcd5ojSk+z+0eV2i8lupgcg655bwqP0sOsv3ZLd4rzavog4KPafln/AF+Su9JduKgaNsYxmsQIsNkQL+aRyHdLfEL8FNU1Kmys35G7CYSdWS2YZcX6aGfoH0b+rp10tzK40z+2AdWZidesc6nkABwNeUaduvLUn9RxcZWoUuyte9+y3f6MGz8cI2knY3MmJeRUHtFDhI1i04AAqCTVtKDnK64+hmxNSFKCg9dm3jtZ/o08IpeaWUgDO2oHsqVjiUAeQAJ45RWuMVHJHOqTlNJyfLldmR4SJUW1+sNieR64EfKRvSrKeTv3MpqdaPivn4LkR20+IfI3/pVL7L5Fq7S5k3WQ2mrtQfZN4X9CD/Spw7SIVOyyIbaKgWXtnu3ev+V6v2TPtoi9pZ5Fcg9sqVXktxw7+PeRUtFZHkXeScjWx0AytYX00Hhe3+VTjkVy62pCbKiP2qX1ZMQCeZCMD81+VRrxvSy4luFns11fgreaf6JLpDAUMG0BmClI1nymxUDVXvwAzMhNtAynQLXPqxulNHcwFZRlOhLR3tfNXLFgMVnA6qbN+SUDN4BlsfOzVOE7rqvzM2Iw8qb/AMtO3fHT1XhkZ3xxX72J171HWL/h7VvFRVm3bVepmVFSfUknzyf5y8mzycapW6At4Cw9WsBUlNNZEJUZJ2ll87iL2q4ZCQQRruNxfjrxrRSeZjrxcbposHRj/wAJh/7pP5RWav8AclzNWH+1HkiUqouFAKAUBSdtf8Qb+6j/AJnrdR+14+xz6/3vBep6Y4Qr24wwJ/5TZWPiVysazycDZTVbc/yZsPNlsuHwnVsRoWVUGXdc5b6DkxU8qhf/ALUWON85zv8An54XMO1Z44EMmNkMpewSBR2WO7IkY+8uSBme4Gm6oy6qvNk6UZVZbNKNu/1b3eBg2J0ZTrTi54YomIGWFAoSMLqpYgAMw334HXgAsIUrvakuSNNbGdHT6GlK/GXHuXBfv9+ekvSVWXqIDmMp6vrOABHbKfiIXMb7t2+tnR5dY5Mamd47syK2bD9pOWOZs63J3/cx28t+lWLLJFc02ot8PVkmqgbvGvSJsbKhzy5/dj+bkWA8gb+lJOytxIxV5X4FgwKZpAeCX9SLAehJ9KoqO0bGmnG8r8CXrOaTFioc6Mh3MpHqLV7F2dzySuminQAi6toy6MORFbXnmjAnuepsVEkeHFSRFkFteLIA6DXMBYcc7ZWHmGPkTVis04veV57SktVn5Fq2Bio5YmCkMoeRSCNwZi4Ug8lcC3dWPZcW4vcb5S2lGa3pfjL9oiJNnDBEnq1lwh3hgGeDXhf2oh6rx01GeUFB3tdHTp4iWIioOTjNaO+T7n395LxISBLhpsyEaI3aT9J9pT3Xt3CppPWDMk2ovYrxs+KyfjufP9mHEzK33uGzEbzlRwPNrG3eBbvqV0+1E8UXD7dS3i1+vWz7iM2hLCVJRRuNiF0/iAt8600dm+SMeIVVRe0/z6alq6MD/dMP/dJ/KKor/clzZZh/tR5Ik6qLhQCgFAUvb4ttAd8Kf+pLW6h9rx9jnYj73h7m8kqqS3Vm4Gr2UAD4mI0qmdk72NEE2rX8MzQxu252FsLAGuNJHayeIFruPzDsjmd1USqt9lG6nhqcc6srdy1/rxz7iMg6mGTrsQzT4gWIJHaLa2yIfuol11Nrnd7IFe0qLm9p+YxWMUIdHDJcFw73vb8kuZ4x20JcR952U4RqdP1H3z42HdW5RUTkOTnqaUKjNGxsCWYgcAgR1W3jmU+fcKjm2mWppJpcPzdEhG65mK6s1r21OgsNBUrWK9q6sbUGGZzY3XuXtOfIXt4n0rxySCi2WLBbMewW3VoOG9v8ge83NZ5VVuNMaT5ExBCEGVRYf638zVLbebL0klZGSvD0UBH7T2Uk2uquNzDfbkR7wqyFRwKqlJT5kDicBPHvXOOaf5VojUhLuM0qc495onGjiCPEaeu6rVEqcrGGaZHtqDY3GvGpbJHbNHZ20DhpXdBmUvlkS9uRUjhmGbzzcN4Sgp8yUajhlu1+fNxdsFjo51JRgw3EHeL8GU7qyzg4u0kaIVIyV4srs2zZcO5OE7JJuEb7mQcRprHKOdrNod5YjK4OL6v+zrQxEKsdmvmv/tHvXd3fjQ34Nsk2EsfVEm2rdknkGtlB/KSG7qsjUe9GephY605X8M/3nzWRqbZfsOchU21vl18wTetdLXQ5uIyjrctHR9bYWAcoo/5BWWt9yXNmqgrUoruRIVWWigFAKAqHSxMuKgf8SOv8LAj+c1sw3YkjDilacWZVhjUGSZgcut3PYS3EKdFtz399QdPaeeZcqzjG0cl81fxFexvSNnumDVsp9qdtGb4We1h3nXkBpVsKKj2jNUxEpZR+cjW2fsp21Gt95RWkYnvbdfvuaslNIhGEnoTeH6NSHfG5+N1UeidoedVOtHiXKhLgSGH6JC4ZurUjdZS57+0/lw4CqpVy2NDKxLQbEiXfmf4jp/Cth61W6smWKjFEhFEqiyqFHIAAfKq27liSWh7oeigFAKAUAoDXxGCjf20BPP3vJhqKkpNaEXBPVEZiejcbbmI7mAdfnr86sVeSKnh4shcT0QcElApv+FmQ/wAJuvzq6OJ+alM8K38sRGI2DiYjnQSow3EDMf4oidPEVesRFqzt85maWFnF3V187jYwfSqWM5MTHm/Ont+cZsT5AeFeSpQlnB+fuexrVI5TV+Xt7eRO4fFwTjPGwbSxtobcnU6+RFZ5U2nmaoVbrJ/17EH0hhCRt1dxcWCX7N+GVfd8tO6raEUpFeJqSnCzzfHf57y/4eLKiqPdAHoLVhbu7m6KsrGSvD0UAoBQEbtzZC4lApYoytmVltcGxB0O8EHdVlOo4O6KqtJVFZkRH0KjYgzzSzW3AkKnkALg996seIluVitYWO9tk3hdjwR+xEoI4kZm/ia5qp1JPVl0acI6I3qgTFAKAUAoBQCgFAKAUAoBQCgFAKA8SwqwsyhhyIBHoa9TseNJ6kNjeiWEkN+r6tuDRExkfwkD5VYq01vKpYem93lka2H6IKrozYiaRUYMFfIbkG63YKLgGxt3VJ13ayRFYZXTbZZaoNAoBQCgFAKAUAoBQCgFAKAUAoBQCgFAKAUAoBQCgFAKAUAoBQCgFAf/2Q==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ru-RU"/>
          </a:p>
        </p:txBody>
      </p:sp>
      <p:sp>
        <p:nvSpPr>
          <p:cNvPr id="9236" name="AutoShape 39" descr="data:image/jpeg;base64,/9j/4AAQSkZJRgABAQAAAQABAAD/2wCEAAkGBxMTEhUSEhMWFRUXGBgaGBcXGBgZFhsXGhUXFhUdGxgaHSggGBolHRYXIT0hJSktLi4uFx81ODMtNygtLisBCgoKDg0OGxAQGy8mICUtLy0vMC0vLS0tLS0tLy0vLS0tLS0tLS0tLS0tLS0tLS0tLS0tLS0tLS0tLS0tLy0tLf/AABEIAPgAzAMBEQACEQEDEQH/xAAcAAEAAgMBAQEAAAAAAAAAAAAABQYDBAcCAQj/xABHEAACAQIDBAcECAMFBgcAAAABAgMAEQQSIQUxQVEGEyJhcYGRMkJyoQcUIzNSYoKxkrLBQ3Oi0fAVJDVTY+E0k7PC0vHy/8QAGgEBAAMBAQEAAAAAAAAAAAAAAAIDBAUBBv/EADgRAAIBAgMECQQCAgEEAwAAAAABAgMRBCExEkFRcRMiMmGBkcHR8AUzobFC4SPxYhRSkrJyotL/2gAMAwEAAhEDEQA/AO40AoBQCgFAKAUAoBQCgFAKAUAoBQCgFAKAUAoBQCgFAKAUAoBQCgFAKAUAoBQCgFAKA8TyhVZjuUEm2psBc6UCVyr9E+mIxsroEVVAJUq4Y6ECzWFg2oNhcDmazUsRtz2bHRxX090KSntXzs/9kvL0jwav1bYqAPuymVA1/C9xV7nFasxwoVZ9mLfJM8dIduLh8HLi1tII0LABhZjuAzC/EijkrXQhSk6ig8jW6HdJVxsbMAMyEBspulyLix593DSq6NXpE7qxfjMKsPJJSumWCrjGKAUAoBQCgFAKAUAoBQCgFAKAUAoBQCgFAKAUB8cXBFAfn7ZmDxOzMRILMGAdAbNqraZgdx4EHurBsOEr7zryxPS01DdqRmD2FGBly5j+Jmyn0sR86rkm95rp4qEVnF35lpgwEkmEkwauFjkynKNbupQ3NtT7A0FvO1QjJwjsohVqqrVVRq1lY6J9HnR04LC9Wfadi54e6qjThotbsNCUY9beczHVo1ai2dErForQYxQCgFAKAUAoBQCgFAKAUAoBQCgFAKAUAoBQCgFAcu+lTHIZ4QjKzKr5gCDY5hYHkdG0rJiGrpG7CRdmyD2figxHZHoKxSujoRSZd9lXCnRUW2rGy6eNUq7Z5VhFcy5wyqwDKQwO4g3B8xXdTTV0cNxcXZnuvTwUAoBQCgFAKAUAoBQCgFAKAUAoBQCgFAKAUAoBQHIvpR2N1OIGIQWSbfyEg3/xCx8Q1Zq0M7mqhN2sQWyMSzHIoUN+I7gKyThY306r8SzbN2cXkVSS7E+02viQNyjwqpK7sicp2TbZ1DDwhFCjcBautCChFRRxZycpNsyVMiKAUAoBQCgFAKAUAoBQCgFAKAUAoBQCgFAKAUAoCO2/shMVA0EmgbcRvVhqrDvH+YryUbqxKMtl3OERYwQzyRiORgjugbL7QVioNhuva/GufUR2aFDbs1JZ8Wdc6BxB4zMY2RwxWza6WU3Hjf5VPC00+uUfUo9FNU1JNWvdfotlbjligFAKAUAoBQCgFAKAUAoBQCgFAKAUAoBQCgFAKAUAoD85bQSf67iTESF+sTZRpfL1rW334Vz6urPo8H/0zjHbtouPA7N9HqyDCkS6t1ja6aghSPDQ28quwnY8TB9XdJ110Wll63LPWo5YoBQCgFAKAUAoBQCgFAKAUAoBQCgFAKAUAoBQCgFAKA/O21MMTjsX9uI/95msuawA61jzrn1dWfSYOpFRjem3kt1zsP0dgDCkCQSWkbtA33qpIJ7r1dhOx4mD6w9quns7PVWWnEtFajlCgFAKAUAoBQCgFAKAUAoBQCgFAKAUAoBQCgFAKAUAoD88dJUiG0cZ1xbMZnOgOgvdd2ns5awVtWfS/T5VtiOxFacTrP0aPGcM/V5svWkEN+Lq4727rWPrVuEfVfMx/W+l6aPS2vs7uF2W6tRxhQCgFAKAUAoBQCgFAKAUAoBQCgFAKAUAoBQCgFAKAUB+feksqRbRxiPH1hMzMTv0btrqdRYMBpyrBW1Z9H9PjWlCOxK3gdT+jWdWw8hWPq/tBpe9/s0s3pp+mrcJ2XzMn1qE41Ybctrq+ryLfWo44oBQCgFAKAUAoBQCgFAKAUAoBQCgFAKAUAoBQHwmgPtAKA4R0qEn+1MWIlS2ZTdhvJRSRv11vWGvqzu4BU9hbU2vGx0n6Oes6lxIFBzLbKLDLkHzvmqeE0ZR9W6Pbj0cm1bfnnf/AEW6tZyTyXG64vQHqgFAKAUAoBQCgFAKAUAoBQCgFAKAUAoDHPMqKWchQN5NepN5I8bSV2QeI2y76QjIv4yO0fBT7Pn6Cro0ku0USqt9k1JIBYvIS1gSS5vYAXO/cKne2hDZcnbUzYfEdQ4t7B9peA7wOBHdv9Km6fSR7ytVOjl3FkBrEbzhHTSENtXF3m6rVMqhiLnqkuTqLX3+dYq+p3/p0qagtqN/C+86F9F8eWKUdYJNUJObNY5SLXudNL/qqWE0ZV9ZlGUobMbKz3Wv3ll23jzEnZ9ttB3DifL9yK3QjdnCnKyK3gYVaPrX7WbXM2pNzYG5q/asZlHaZvxvJF7DG34W1X04eVqOMZahSlHRkps/a6yHIwyP+EnQ/CePhvqmdNxz3F8Kqlk9SSqstFAKAUAoBQCgFAKAUAoBQCgFAam0toJCuZ950VR7THkP8+FSjFydkQnNRV2VmSZpnVpjYn2EHsr4c2tfU6mxtYaVoSUMkZntTzZkxcnVWY3ykgHS4U308Ad1+BIqEpWzLqVPb6q1PW3OzBK/BY5LjmuQ389AfK3GvJ6XJ4dbVSMeLXncxTtdIpOdiedmFx87etaMPK6t3GPGQ2J8nYsOxpbx2Pum3lvHyNvKs1aNpGmhK8LcDjv0hNGu15uuUtmjjy2F7LkGumt7ht/dXPrrM+i+mzqqK2EmXb6MZ4yJFjDAZYybi1/bFxfXcAD4CvMK82j36zGq1CVS29ZeBIdJcRpI/wCEZVHf/wDo28q6tKN7I+YrTtd8DDj5Fjw8RXcHhBA5Er6aEVCq9nzNGEp9JOy4P9G5iyIondj7IZmNr625byO7kBXrdlcrjHpJqK32Rq/Vs65mBGbUKfdHDwPHuNThJ6kKsVfZW429kbcsQkrXW9lkPPgH/o3rzMZ01JbUD2M5QezPz9yyVnNAoBQCgFAKAUAoBQCgFAKA1do45YULv4ADezHcB3mpRi5OyIzmoq7KvHmkk6yU9s7l4KN+Vf8AWu/w05RVkZM5vaZtpAkqkMpBFwfddT3EajgbjuNV5SLltQeX9H2Ptq0Mwu1rNbcyNcKwNhYmx5WIPCxPizyZOXVanD/TIbamIaSOLDDV5GIkubWjhfLKxa3ZBKW3bid9VVJdVRWr+M3YSmo1JV5ZKOa35vsrv/o3No2+qPMu8hHGltFZWQAcFsN3eeJNaaHaTOZi11XHh+/c2V20mHw82JPsrD1gB4kbh5llFRxOSueYNOUtlbzkmz5jJJJO5DSSklmPauTy5DuHC1ciZ9HhsTOl1dxcdg4tMNlkJ0U77cGIBVQOfLXW1Uxm4STNNac8Z/jS19N75ExtCYS7jdfa8WbX5A/M19HRtbaR8diFJScJZNa8zLJCJcED/wBPq2PcpK5iBr2WGYEajU67jTiIq7NOCnJbNnmtOa9z7gMY00ccM6gTLIqTLe4uiNKrKfeR8invDG/KqVK6UXqbJ01Fyqw0s2u67Sa5q/6JHFp1jdX7osX1Ivf2V08LnuA4GrHm7GWFoR29+71ft/RhxUS36sLwubWsBrqfE8PHlVkZWdkUyhtLaf8AszbA2rlIhdrqdI3vfwUn9j5crxqQUltR8fc9pzcHsT8PYstZzSKAUAoBQCgFAKAUAoD4zAC5NgN5NAUyXG/WZ8xPZUfZqdOzuL25nTwBHPXXFKCtvMcr1Otu3EiMKrCzKG8QD+9RlZ6kotrQ1pYnR7x57AEa9tCN9ja8gN9x7QGumpFVO6d/nuaoOMlZ2/T9uel/yeMTtJArYhbkwA9cm9xGRdtL6kZQwPHKw33t453zW4lGi09iWktHuvu9nzuQnRCL60Z8SUKxzSMGzcUU/dr3E+0dxsQL3JFVNbUnI14ufQwhSTzSv4vf4LTmWLpMbYWXwA9XUf1rZT7aONV7DOVdKNsiQR4PMMqkluTEm4Xl2Tc25kcqox081E2fTqM1HpUiy9B+iHWMZHAEdhcWsbjlbTXiSK5kIOpK2469fEx6NbUevx4rvNTpTsWfCYnrMmfDW7DKC1idWLD3GA08OOpFTnRsMPjXGOzBZvX+j1sHbef3Tla9zpr3gXvW+lU6N7L0OXiMPGcNra6/D3ZdOjEoKOoN7NmHwuLj5hq11c7Pic2imrxe5mptnB9RJHikHZj7LjlEb6fCC1x+EM3C2XHUWzaS3HYwk1VvRk7bX73Pn++eu1HtEIgdrdZOzMkd9SosqmwubBAl7A6mwuSK9jPK/Eqq0GpuG6OTffv/ADexkwuGLXMisbm93sASbbowdABYDPqLes4riU1J27Nly18/bI+Y7Chha1XxlYxzV9SS6N7V61CjNd04/iXcGHPke/xFU1YJO60ZopTb6stUTNUlwoBQCgFAKAUAoBQFe6UYy9sMp9rWT4L6D9RHoDzrRQj/ACZmxE/4I0/qWZQBYEag63B7iNQfXvBGle1Ls9oyUXn89/mZ9weMlXs4hCCP7RAWQjvtqh8QB38BUpNdpGidKnLOlLweT9n53JWB1YXUhhzBBHqKmmnmiiUXF2asam2cHG8bmRursjDrQQrIpGvaPDuOh4ioTimsy2jUnF2jnnpqn4fGVvoV0ghTDLHMywkarmuqkMbm192pOh4EVRRqRitls6v1HB1Kk1VhG90rpbmsvKxo/SJ00w64cwwSCSVypGXVFCsGuW3HduF60Qqq+RzJYOpbrqyuVf6Odhtiy6OexpvG86k687Am9ZMRF1LKPf6HQov/AKV9InZ5WXHU7pgMIsUaxruUAX0ue820qdOChGyMdWo6k3J7zztWINDKrAMCjggi4IyneKsjqiqTaTsch2z0XPUhsJcMDmKljdhyGtvL51fVoZ3RHB4uMO0vEx9DulZicq4AJFmQ9kXB4fhbU6Wtrwql1HCHI6jwtPFVbp2k15/Fcs+2OlsUsEkSRvnkRkGYxhRmUrc2e9hfleq5YiLWR5T+k1o1E21ZPdf2JPokYur7JvLqHLG7kZiVFzrkAOgGgqVBx2e8r+qUqkazk11XmuHf4kxiZlQXdgoOgvxPIDeT3DWr7panMUXLQhsT18zWVOrh4mS4kfuEY1VPiIJ4i2hjeUtNCy1OCu3eXdovH2ufJg0LJKmpTeNBmX3l0sNR8wOVaElJbLMcm4y2kXDDzK6q6m6sAQe46isbTTszdFpq6MleHooBQCgFAKAUB4mlCqWY2CgknkALmvUr5HjdldlMwJMjtMw1c3tyG5R5AAVta2VsowRe03Jkg2IcaCCRj3GL+sgqhvuNCiuK/PseJJ8Vb7LDxjvlmI+Ucb39ai3Lci2Maa7Un4L3aIjaHRvF4hg8mLSC2p+rRsjkW3NKZLsByIt3VW6cm7t25GmniadNWjFv/wCTuvKxS5tnyT4sw4KaTFhAM0sxuivc3PWDetrbtSb2uBes81eWzHM61CqqdPpaqUU9EtX4G10n6JYrC4Z8T9cDGMAsgUqLEgdk3Nzc7iBevXQaV2yFP6pGc9iMXmUjZuGlxk6gm5tq3JRXtPSy1eR7iJK+3PRZs7N0MwixSpGgsoH/ALX18a39EqdFrfvPnamJlXxG09Ny4L5qXuspoMWL9h/hb9jXsdTyWjKVhhYZeVx6af0roPicyOWRWemnR9ZVM0fZlA3/AIgOff3/AOhXKkppriaqGLlQknuTKXsKGKadFxAIs4WUXKnLfK1+IIO/wri22ZJPQ+3UunoylDtJXXedC230JMA6zCF3jX24CxZ7cTE51J/Kb34a6HTUw++Jx8H9Wd9irv38OaJPYGzhb6xgsSXD2uMQOtIH4Q4Ksg7rkcdanTjvg/Mz4qrZ9HiKfjF2v370/Imw8/vRxnvSRv2ZBb1NXJy3o58o0f4yfil6P0McwJGqEean+tWxk+BRKK3P9mXoricpfDnh20+EntjyY3/VXleOkhh5WvB8yx1mNQoBQCgFAKAUBA9L8RaJYhvlYA/AO0/9B+qr6EbyvwM+JlaNuJqYNMq35CrJMqgj0+00QXZZLncuQ3PcvBz8JNVOaNCpPuI/aPSB1RnEZjVQSxZGnlW2pvFCcqacXkFuIqt1C6FBN21/C836IrEWz8TtUgs88eFBuTIVVpAeAijUJYbtc1uJJutU9appodD/ABYRXkk5cFu5t5/r1OhbK2bFh4xFCgVBw4k8STvJPM1pjFRVkcutWnWltTfzuOYfS/0gzuuBjPZSzzW4uReNPIHMRzK8qz157jqfTMNtdd+Bl6GbJ6mM5hZ2tm57t371qwtLZgpPVnO+q4rpKzpx7McubXs7lz6OD/eR/r3Xq+r9tnOo/cRc6wnRMWL9hvhP7GvY6o8loyoYxcsh5NZv6H5i/nW6LvE581aRgxC3Uipx1K5ZlI6d7GIii2lELMLR4gD8SnIknnZQfiXvrn4uktp2O/8ARsa42i38+Zl56AdIBicOFJ+0jFjzK+6e+27051DD1LrZeqJ/VMKqdTpYdmX4e9eq/obY2O0MpxeGUm9+tjQkMeJdAN54lCCDvAvcN7OnZ7cSOFxcZQ6Ct2dzedv65NPvNvB7XLIr5c6sOyVKh+/s3ysRxytf8or2NXj8+dxXWwcVJpO1vFedrq+66t/yZsHFg6BT6rpzv2uFXKaehjlRcdX+/Y0MXJ1MqTDcrdr4Do/yJPkKvS2ouJkb2JKXAuoNYToCgFAKAUAoBQFQ6QS5sYF35I1sO9mYt4aKvpWuirQuYq7vUtwRq7QxI9gtCCLW6xHkse5Vtc+d6qqSWhqoU32rPwsjTidR9nhIHdm9o9V9WhA4k3QFr39lsw3mzWsab7or0NfR/wAqskvHafzy8CTwvR3MAMSyuoNxBGCsAPNh7Up72Nu6vVSv2vIg8UofaVn/ANz18Ny8M+8sCgAW3AegFW6GNtsqPSbpokSlYGUtu6w6oPgH9of8PebEVmq4lRyjqdrA/R51uvVyj+X7HPuiuBGKx+d+1GhaaQn3gvaJY8SzEX8TWamnUmkzq4ycMJQlKGW5c/6ReMFcrmO9iWPixzH5mu68sj4NZ5kx0aX7UPwLZR+lHv8AM28qhV7DXzcWUe2n80ZcawnQMWL9h/hb9jXsdUeS0ZW9qRdgPxU6/CdD87HyNa4POxiqLq3I9lvVhUzzsyJZFxGElF0lUnyIyP4e4ajXjtRT8CeGm4Ty5nFsNNisNNkhdxNHIY+xrd1Yr7PvX10tqDXJ7Mj6/a6Skna6eq/J2roV0uXGKY5V6rFR6SRMCp095VbW3MHUehOqnUvk9TiYnC9H14Zxf47n77ySx+xVYs8R6t21bTMjm1ruh0J4ZhY87jSvZU09CNLFSglGSuvyuT3frxI6eRhpLEysNAwVZo2P5QftLfl0rzNa+/8AZZeL7Errxi/G3V8QZesUozKSBuCsn+FiTV9KeZixNKyuk7c0/wBIsnRnEl8Ol/aW6H9Jyj1Fj51XWjab8z2hLapryJWqi4UAoBQCgPMjhQWOgAJPgN9AUPZoMhMze25LHnY6gd4AsPKt8korZObFuT2uJItjYUUqUNveVEJbv+zXtH0rLKUVkb4UqkrO/wCfXT8mxFtMFM0UMzjcAE6v060pp315t5ZJljw7UrTkl43/APW58xG05EiaQwFMoJIkkjUd3aQvv8K8c2lewjQhKaipXvwT9bFVw8+N2mLaQ4e+rWJUjiF4zH0TxtasqdSt3I7bjg/p2bW3U/Xt+WQf0kYPDYWKPDRLmxEjKzysc0gjXv8AczMALKALK1ezpwgrLUrw2LxOJqdJJ2itEslf18bmb6PoFTBYyTixSLyIF/XrR6VZgo3m2V/X5uMIQ7m/PL0LCui+VdPefLli2RHlGHHcCfEoSfmTVVTSRdS1j83FjrGbjDjPu3+Fv2NSjqiMuyyMCArY6gixHcd9XMoWhAKpUlDvU29Nx8xY+daL3zMtrZGu8vVSJLwU9r4Do3oDfyqdtqLiQvsyUjnPSchdr4rLbSRHHxdXGx/xE1w8Rrc+3+kO8FF717l+6RbFTHxxY3DdjEgBkZTlLgb0zcHBvYncRY6E1pcVUipI41OpLCVZUp5rR+5IbExM0+HR4MUC40kGIhDMHGjqQhjKm4O+50sda9g5NZMjiacKdTOPVeaae7xv4m5isdKllkw7OD70TKyX5EPlK+Gvias2mtUZo04yzUrc/wCrnk4pX0ysDyYAMP03zDxIqyMkymdNxV7/AD9Gx0TkyyTR8DlcePst+yV7iFkmQwztKUfEs1ZTYKAUAoBQET0qnyYWX8wCfxkIfkxPlVtFXmimu7U2QWzIAQAd1aKmZmpO2aNxsTh4+wZI0F7KmZRc77BRqx7gKpbjHI0KM5u+bNXbG3VhS6xF3bSND2Gkbkq2MnnktVc6yiacPg5VXlpve5c3p+TSwuwp8WRLtAgINUwqHsDvkN+0eFvHgStV7Eqmc9OHuaXiKWGWzhs5b5f/AJ9yax+LKFYMOoaYroNyRpuzvbco3BRqx0FhciyUrdWOpkp0tpOpUfV472+C7+PDXgnyPp9snqcaqmZpneMSSs9gc5ZkFgBotlAA4ACstZbO87n0+fTJJRSSdkic2FDJhoZIJQAJ1hnj8BIiuDyaxTTuNW4G8amy96uUfX5U69LpKf8AB7L88vDXMnnPYPh/SuotT5V6FowgsYf0/wAlqonpI0U9Yk9WQ2mDHfdv8J/apQ7SIz7LNBN1XMoRD7VS0oP4l+a6H5FfSrqbvGxRVVpXI7acirG7v7KqWPgBc1YnYr2drI5PiNnTJJHiZd2IZ+JLKwCtla+42ZSO7wrl4yFm3xzPqfotdNqG+OTOudH4VwqQKp/3fEKlgxJy4gpmNifdkAOnBlsPasPaXVS4P9mXGN1qk9rtRb/8b+n65GTbOyJo5Di8H96R9pGfZlAGm/TrAAACd4ABIsCLJwd9qOpThsRBLoqyvD8rvRtbL26syZrE20cKDnRuIkiPbQ/xeNexqX1K62H2XZPXS+j5PTzsZHkimHZZHseBBIPluNWRcZaGecKlLVNGDZz5MZH+cOh/hzj5oKtqK9Nmam7VV35FwrEdAUAoBQCgK502k+ziT8UoJ8FRj++WtGGXWb7jLin1Uu8isNhr3sH1/CT8gxCDx1vXtS+756E6LVs2vH+rv9HmbBTKcmFWGF2tmcgyShPxMxt32BJud2gJGaSnpGy/LN9KpQ7Vbaklu7Kvw+Wt+5bZWxo4SX1klPtSuc0jefujuFhU4U1HPfxKa+LnW6ukVpFZJe773meNs7X6srDCBJiJPYj4KOMkn4Yxz47hSc7ZLUUMPtpznlBav0XFv/Z92bgUwkUkssmZyC887aZrC5P5UUaBeA768hFQV3rvPK1Z1pKMVZLJLh/b3s4pj9qnGYmfFG4V3VVB4Rroo7jbKT3k1irS2mfTfTaXRJLgdT+kPDWwyTqPuHQ6f8tiEYfNT5VvS68JcH+8j5qnNuFSlL+S/K6y/RoCcNDmUggrcEeFb46nImnFNMuSCzR+I/as8uyzTHtIm6yGw19ofdt4VKHaRGfZZpJuq5lKNDbadhW5MPQgj9yKnSediqsurcofSHaQnljwEYJ6xlMrW7PVr9oyg8SQB3WI33qUpXyROlT2U6j3Gv02UfVn4dXPDKPNJY3+QX0qrGr/ABxfgafo02sQ13X+eRbOjka4rZ4hY6ocoPFWVs8LDw7PoayUOvT2eB0/qkXh8Z0kdJZ+as/Umdi7Q61Cr6TRnLKvEMONuTCxHDWr4Svk9Tm4ijsNSXZent4Eb0j6Odaevw8hw+KUdmVdzD8Eq7nXxvb5H2UL5rUUa+x1ZK8Xu9V3mvBFI4vPHFLINC6KI5b8jG90PPV7cQLWoo31PJVNjKDaT3ar54XEkXVyRPYC0ke4W0zAEEXIGnKtMI9VruMVWo3KOe9F9rCbhQCgFAKAqnTJrzYde6Qn1jA/rWrDrKT5GPFPrRXMYdHIAQhebWuQO4br+Nx+xTvuFPZWbJGGIJmtfmTqWJsNTxJ0/pULWLbuTNLEYyRlJRWRbhVNlMkhO7INVRfztwBNrWNVSk2sjTCnBO0mm/wue98l57j7snZEeG6yUkZ37UkjEnQDi7akDmeQ5UhBRzYr15VrQWi0X9LiReKjO0JeqYFcJEVLqbgzsQGRTxWMaNbebrzFRu6jtu/ZdsrDU9vWb0/4/wB7u7Mp2x9lxPjsSERVhVsS2QABcqXiFgNAMyg1mspVbbkdfpJUsBtN5ysr88/0XrBI2L2Z1bjK7wNGw4rIFKeoYXrXTd4L5ocXFRVPENrRu/g8/wCijbBlPUAc0Bt3EWPmp08CtdCCtJWOTXd4va1WXzn+zqDe2nxD96zvsstXaRNVlNhrbR+7by/cVKHaRCp2WaabquZUiL6Tm2Hckiwy9k+8xcBFJ5FiB/2vSLtJHrjtJpfLZ/oqeysGPrkz3v1KLFc7zLJ9tMx7yDGO4abqsS6xGpL/AApcX+FkvU1dsYXr5jht4kjlv3FYZBGfJmH+hXmKV6aXf6Mn9NqKnUnL/jl/5R9Lkj0Mbq8NBi0ByuMk6jiCc0cgHFlvl7w1uArn0uqtpcczu4+XTVHSk9ycX32zXJ28GuZY9qbLV3XFxAmQLa8bBWdN4yt7JYbwGurbjwIvlFN7SOVTrShF0ZaX37n3/Lo2Y8S4yh1zBhpIosD8SE3Vu4X8twmpPeVShF3adu72e/5qecfhA2oOVvxC24a2IO8ftc2Iqdiratk80QuPLXRG1LOqqRwYsAAf860Q0bMlRZpLiX6uedMUAoBQCgKd0oa+MjXlFf8Aidv/AI1sw/YfMw4n7iXcb2DFeSPYm/aoFiNfHbRjhUl23C+VQWe3ci3J5buNQlNR1LqdKdR5ey8zUdWdeuxKlUUZlg0Oo1XPbR5N1lF1BPvGxqDzzl5Fqai9im83lte3Bd+vJHqef6rhZJn1dVeR7a3kIvlHPWyDuC172Y3ZG3S1FCOmi5fMyk/R1CeukifUthjZuLfaZJD4Fway0E3Jtnb+rSUKMKa/i034p2XkXjo9CBCjj+0RHI/MUGY/sPKtVNZXOLiZ3m1wbXgc19lmK7lxEyfoaVrfLIfKujD+JzKn8r71c6k/tp8a/uKzPssuXaXMm6yGw1dp/dt5fzCpw7SIVOyzUTdVrKURHSPDs4QWui53b4lQ9X/iI8/CopNzjzLFJKnPja3uV/o84Mc0n48ROT+lzEPlGKvhv5lNfLZXBL85+pr7PyriPrDH2Y5n7sqRMPTtXqVeyp34EMLd1FFb8vNr2N76OIm/2cYj7cbMo7nQKF9GT5VzqK6rR3fqTSq05btn8XfoWCSbqF61AXgazFVF2QHUug4prcrvGpHKreyrrQxKPSPYllJZX49z9H4M3I8Uj+ybniNxHip1HnViaehnnCUdV85nia/+v+9TRUyu7chOUtc5l1B5EbjWik1oZaydrl6ws2dFce8ob1F/61zpKzaOnF3SZlrwkKAUAoCldINcf4Qx/wA8tbaH2vH2OfX+94e5K4UaVFlkT7jMOh1kYheIzWB9NfSqZJbzRTlJZRRh2fhVazCMRxg3RMuUseEjjnyB1G89qwWMVfdkTnJrJu7+ZL18tNdnFYZnkjubIhz2HvMB2M3cCc3iq+XrV2eQmoRdtXly4+enJlW6cY4zSR4CEguXVpBwB9qJT4fenkI1/EKoxEr2gtWdL6XRUb4ip2Yr57c2bexsEkWNYJ/ZJDhr8dIpcQ1+8mRSalGKi0lyKK1aVWnKUt7cvykvLQz4TaXV4QgH7RXkjQd+clDbkEKn/wC6uoLayMeMexK63pfr3KjhcLl65eGcMPAgL+6Gt1J9ZnPxH248rfPM6K/tJ8a/zCs77L5Fy7S5k5WQ2mptT7pv0/zCp0+0iFTss1Y91WspRqbXeyZfxEDyBDN5WFvOpQ1I1H1bFKwkfV4UoNLtfzlCyt85D6VZSPMU7v5uyPMqBuuA3LEUI7suaT1V19KjiHenIngsq0GufovyT/RNhHiMZh91pS6jue0pt/5o9DWKnlNo6mKTnhqdTheL9PUnsBhygKE3UM2S+8KTmC+AvlHctXRVsjBUkp2e/eaeKwqJZXjzxX0NrmI8uYTw9ndu9mLSWun6LYTlLOLtL/2/v989c8WHVR2TccN37gX9asiktDPUlKXaIrbQ7B8K009TJV0LH0da+Fw5/wClH/IKyVvuS5s2Yf7UeSJGqi4UAoBQFJ23/wAQb+6j/met1H7Xic+v97wXqSizBQN1zuFwCTyFzqarm7FtONz7itpwot5SVH5o31PIdnU+FVOcd5ojSk+z+0eV2i8lupgcg655bwqP0sOsv3ZLd4rzavog4KPafln/AF+Su9JduKgaNsYxmsQIsNkQL+aRyHdLfEL8FNU1Kmys35G7CYSdWS2YZcX6aGfoH0b+rp10tzK40z+2AdWZidesc6nkABwNeUaduvLUn9RxcZWoUuyte9+y3f6MGz8cI2knY3MmJeRUHtFDhI1i04AAqCTVtKDnK64+hmxNSFKCg9dm3jtZ/o08IpeaWUgDO2oHsqVjiUAeQAJ45RWuMVHJHOqTlNJyfLldmR4SJUW1+sNieR64EfKRvSrKeTv3MpqdaPivn4LkR20+IfI3/pVL7L5Fq7S5k3WQ2mrtQfZN4X9CD/Spw7SIVOyyIbaKgWXtnu3ev+V6v2TPtoi9pZ5Fcg9sqVXktxw7+PeRUtFZHkXeScjWx0AytYX00Hhe3+VTjkVy62pCbKiP2qX1ZMQCeZCMD81+VRrxvSy4luFns11fgreaf6JLpDAUMG0BmClI1nymxUDVXvwAzMhNtAynQLXPqxulNHcwFZRlOhLR3tfNXLFgMVnA6qbN+SUDN4BlsfOzVOE7rqvzM2Iw8qb/AMtO3fHT1XhkZ3xxX72J171HWL/h7VvFRVm3bVepmVFSfUknzyf5y8mzycapW6At4Cw9WsBUlNNZEJUZJ2ll87iL2q4ZCQQRruNxfjrxrRSeZjrxcbposHRj/wAJh/7pP5RWav8AclzNWH+1HkiUqouFAKAUBSdtf8Qb+6j/AJnrdR+14+xz6/3vBep6Y4Qr24wwJ/5TZWPiVysazycDZTVbc/yZsPNlsuHwnVsRoWVUGXdc5b6DkxU8qhf/ALUWON85zv8An54XMO1Z44EMmNkMpewSBR2WO7IkY+8uSBme4Gm6oy6qvNk6UZVZbNKNu/1b3eBg2J0ZTrTi54YomIGWFAoSMLqpYgAMw334HXgAsIUrvakuSNNbGdHT6GlK/GXHuXBfv9+ekvSVWXqIDmMp6vrOABHbKfiIXMb7t2+tnR5dY5Mamd47syK2bD9pOWOZs63J3/cx28t+lWLLJFc02ot8PVkmqgbvGvSJsbKhzy5/dj+bkWA8gb+lJOytxIxV5X4FgwKZpAeCX9SLAehJ9KoqO0bGmnG8r8CXrOaTFioc6Mh3MpHqLV7F2dzySuminQAi6toy6MORFbXnmjAnuepsVEkeHFSRFkFteLIA6DXMBYcc7ZWHmGPkTVis04veV57SktVn5Fq2Bio5YmCkMoeRSCNwZi4Ug8lcC3dWPZcW4vcb5S2lGa3pfjL9oiJNnDBEnq1lwh3hgGeDXhf2oh6rx01GeUFB3tdHTp4iWIioOTjNaO+T7n395LxISBLhpsyEaI3aT9J9pT3Xt3CppPWDMk2ovYrxs+KyfjufP9mHEzK33uGzEbzlRwPNrG3eBbvqV0+1E8UXD7dS3i1+vWz7iM2hLCVJRRuNiF0/iAt8600dm+SMeIVVRe0/z6alq6MD/dMP/dJ/KKor/clzZZh/tR5Ik6qLhQCgFAUvb4ttAd8Kf+pLW6h9rx9jnYj73h7m8kqqS3Vm4Gr2UAD4mI0qmdk72NEE2rX8MzQxu252FsLAGuNJHayeIFruPzDsjmd1USqt9lG6nhqcc6srdy1/rxz7iMg6mGTrsQzT4gWIJHaLa2yIfuol11Nrnd7IFe0qLm9p+YxWMUIdHDJcFw73vb8kuZ4x20JcR952U4RqdP1H3z42HdW5RUTkOTnqaUKjNGxsCWYgcAgR1W3jmU+fcKjm2mWppJpcPzdEhG65mK6s1r21OgsNBUrWK9q6sbUGGZzY3XuXtOfIXt4n0rxySCi2WLBbMewW3VoOG9v8ge83NZ5VVuNMaT5ExBCEGVRYf638zVLbebL0klZGSvD0UBH7T2Uk2uquNzDfbkR7wqyFRwKqlJT5kDicBPHvXOOaf5VojUhLuM0qc495onGjiCPEaeu6rVEqcrGGaZHtqDY3GvGpbJHbNHZ20DhpXdBmUvlkS9uRUjhmGbzzcN4Sgp8yUajhlu1+fNxdsFjo51JRgw3EHeL8GU7qyzg4u0kaIVIyV4srs2zZcO5OE7JJuEb7mQcRprHKOdrNod5YjK4OL6v+zrQxEKsdmvmv/tHvXd3fjQ34Nsk2EsfVEm2rdknkGtlB/KSG7qsjUe9GephY605X8M/3nzWRqbZfsOchU21vl18wTetdLXQ5uIyjrctHR9bYWAcoo/5BWWt9yXNmqgrUoruRIVWWigFAKAqHSxMuKgf8SOv8LAj+c1sw3YkjDilacWZVhjUGSZgcut3PYS3EKdFtz399QdPaeeZcqzjG0cl81fxFexvSNnumDVsp9qdtGb4We1h3nXkBpVsKKj2jNUxEpZR+cjW2fsp21Gt95RWkYnvbdfvuaslNIhGEnoTeH6NSHfG5+N1UeidoedVOtHiXKhLgSGH6JC4ZurUjdZS57+0/lw4CqpVy2NDKxLQbEiXfmf4jp/Cth61W6smWKjFEhFEqiyqFHIAAfKq27liSWh7oeigFAKAUAoDXxGCjf20BPP3vJhqKkpNaEXBPVEZiejcbbmI7mAdfnr86sVeSKnh4shcT0QcElApv+FmQ/wAJuvzq6OJ+alM8K38sRGI2DiYjnQSow3EDMf4oidPEVesRFqzt85maWFnF3V187jYwfSqWM5MTHm/Ont+cZsT5AeFeSpQlnB+fuexrVI5TV+Xt7eRO4fFwTjPGwbSxtobcnU6+RFZ5U2nmaoVbrJ/17EH0hhCRt1dxcWCX7N+GVfd8tO6raEUpFeJqSnCzzfHf57y/4eLKiqPdAHoLVhbu7m6KsrGSvD0UAoBQEbtzZC4lApYoytmVltcGxB0O8EHdVlOo4O6KqtJVFZkRH0KjYgzzSzW3AkKnkALg996seIluVitYWO9tk3hdjwR+xEoI4kZm/ia5qp1JPVl0acI6I3qgTFAKAUAoBQCgFAKAUAoBQCgFAKA8SwqwsyhhyIBHoa9TseNJ6kNjeiWEkN+r6tuDRExkfwkD5VYq01vKpYem93lka2H6IKrozYiaRUYMFfIbkG63YKLgGxt3VJ13ayRFYZXTbZZaoNAoBQCgFAKAUAoBQCgFAKAUAoBQCgFAKAUAoBQCgFAKAUAoBQCgFAf/2Q==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ru-RU"/>
          </a:p>
        </p:txBody>
      </p:sp>
      <p:pic>
        <p:nvPicPr>
          <p:cNvPr id="9237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00" y="344488"/>
            <a:ext cx="2127250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1" name="Picture 37" descr="http://pngimg.com/uploads/tom_and_jerry/tom_and_jerry_PNG5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171450"/>
            <a:ext cx="1481138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23"/>
          <p:cNvGrpSpPr/>
          <p:nvPr/>
        </p:nvGrpSpPr>
        <p:grpSpPr>
          <a:xfrm>
            <a:off x="2571736" y="1071546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1" name="Скругленный прямоугольник 80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2" name="Скругленный прямоугольник 81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3" name="Скругленный прямоугольник 82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4" name="Скругленный прямоугольник 83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85" name="Скругленный прямоугольник 84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Группа 124"/>
          <p:cNvGrpSpPr/>
          <p:nvPr/>
        </p:nvGrpSpPr>
        <p:grpSpPr>
          <a:xfrm>
            <a:off x="1428728" y="1714488"/>
            <a:ext cx="3429024" cy="628648"/>
            <a:chOff x="928662" y="1428736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6" name="Скругленный прямоугольник 85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7" name="Скругленный прямоугольник 86"/>
            <p:cNvSpPr/>
            <p:nvPr/>
          </p:nvSpPr>
          <p:spPr>
            <a:xfrm>
              <a:off x="3214678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Скругленный прямоугольник 87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9" name="Скругленный прямоугольник 88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1" name="Скругленный прямоугольник 9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5" name="Скругленный прямоугольник 94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" name="Группа 125"/>
          <p:cNvGrpSpPr/>
          <p:nvPr/>
        </p:nvGrpSpPr>
        <p:grpSpPr>
          <a:xfrm>
            <a:off x="1000100" y="2357430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2" name="Скругленный прямоугольник 91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3" name="Скругленный прямоугольник 92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4" name="Скругленный прямоугольник 93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6" name="Скругленный прямоугольник 95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7" name="Скругленный прямоугольник 96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8" name="Скругленный прямоугольник 97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Скругленный прямоугольник 98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" name="Группа 126"/>
          <p:cNvGrpSpPr/>
          <p:nvPr/>
        </p:nvGrpSpPr>
        <p:grpSpPr>
          <a:xfrm>
            <a:off x="3214678" y="3000372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0" name="Скругленный прямоугольник 99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1" name="Скругленный прямоугольник 100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" name="Скругленный прямоугольник 101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4" name="Скругленный прямоугольник 103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5" name="Скругленный прямоугольник 104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6" name="Скругленный прямоугольник 105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7" name="Скругленный прямоугольник 106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8" name="Скругленный прямоугольник 107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Скругленная прямоугольная выноска 15"/>
          <p:cNvSpPr/>
          <p:nvPr/>
        </p:nvSpPr>
        <p:spPr>
          <a:xfrm>
            <a:off x="285750" y="5357813"/>
            <a:ext cx="8501063" cy="1285875"/>
          </a:xfrm>
          <a:prstGeom prst="wedgeRoundRectCallout">
            <a:avLst>
              <a:gd name="adj1" fmla="val 35793"/>
              <a:gd name="adj2" fmla="val -12975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Как называется процесс поглощения из воздуха кислорода и выделения углекислого газа?</a:t>
            </a:r>
          </a:p>
        </p:txBody>
      </p:sp>
      <p:grpSp>
        <p:nvGrpSpPr>
          <p:cNvPr id="10247" name="Группа 135"/>
          <p:cNvGrpSpPr>
            <a:grpSpLocks/>
          </p:cNvGrpSpPr>
          <p:nvPr/>
        </p:nvGrpSpPr>
        <p:grpSpPr bwMode="auto">
          <a:xfrm>
            <a:off x="2571750" y="428625"/>
            <a:ext cx="2286000" cy="628650"/>
            <a:chOff x="2571736" y="214290"/>
            <a:chExt cx="2286016" cy="628648"/>
          </a:xfrm>
        </p:grpSpPr>
        <p:sp>
          <p:nvSpPr>
            <p:cNvPr id="77" name="Скругленный прямоугольник 76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Скругленный прямоугольник 77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9" name="Скругленный прямоугольник 78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69" name="TextBox 13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270" name="TextBox 13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5" name="Скругленный прямоугольник 134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248" name="Группа 136"/>
          <p:cNvGrpSpPr>
            <a:grpSpLocks/>
          </p:cNvGrpSpPr>
          <p:nvPr/>
        </p:nvGrpSpPr>
        <p:grpSpPr bwMode="auto">
          <a:xfrm>
            <a:off x="2643188" y="500063"/>
            <a:ext cx="2286000" cy="628650"/>
            <a:chOff x="2571736" y="214290"/>
            <a:chExt cx="2286016" cy="628648"/>
          </a:xfrm>
        </p:grpSpPr>
        <p:sp>
          <p:nvSpPr>
            <p:cNvPr id="138" name="Скругленный прямоугольник 137"/>
            <p:cNvSpPr/>
            <p:nvPr/>
          </p:nvSpPr>
          <p:spPr>
            <a:xfrm>
              <a:off x="3143240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00B0F0"/>
                </a:solidFill>
              </a:endParaRPr>
            </a:p>
          </p:txBody>
        </p:sp>
        <p:sp>
          <p:nvSpPr>
            <p:cNvPr id="139" name="Скругленный прямоугольник 138"/>
            <p:cNvSpPr/>
            <p:nvPr/>
          </p:nvSpPr>
          <p:spPr>
            <a:xfrm>
              <a:off x="3714744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0" name="Скругленный прямоугольник 139"/>
            <p:cNvSpPr/>
            <p:nvPr/>
          </p:nvSpPr>
          <p:spPr>
            <a:xfrm>
              <a:off x="4286248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262" name="TextBox 140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2143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2000" b="1"/>
                <a:t>Д</a:t>
              </a:r>
            </a:p>
          </p:txBody>
        </p:sp>
        <p:sp>
          <p:nvSpPr>
            <p:cNvPr id="10263" name="TextBox 141"/>
            <p:cNvSpPr txBox="1">
              <a:spLocks noChangeArrowheads="1"/>
            </p:cNvSpPr>
            <p:nvPr/>
          </p:nvSpPr>
          <p:spPr bwMode="auto">
            <a:xfrm flipH="1">
              <a:off x="3786183" y="357166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О</a:t>
              </a:r>
            </a:p>
          </p:txBody>
        </p:sp>
        <p:sp>
          <p:nvSpPr>
            <p:cNvPr id="10264" name="TextBox 142"/>
            <p:cNvSpPr txBox="1">
              <a:spLocks noChangeArrowheads="1"/>
            </p:cNvSpPr>
            <p:nvPr/>
          </p:nvSpPr>
          <p:spPr bwMode="auto">
            <a:xfrm>
              <a:off x="4429124" y="357166"/>
              <a:ext cx="2561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en-US" sz="1800"/>
                <a:t>Х</a:t>
              </a:r>
            </a:p>
          </p:txBody>
        </p:sp>
        <p:sp>
          <p:nvSpPr>
            <p:cNvPr id="144" name="Скругленный прямоугольник 143"/>
            <p:cNvSpPr/>
            <p:nvPr/>
          </p:nvSpPr>
          <p:spPr>
            <a:xfrm>
              <a:off x="2571736" y="214290"/>
              <a:ext cx="571504" cy="62864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solidFill>
                    <a:schemeClr val="tx1"/>
                  </a:solidFill>
                </a:rPr>
                <a:t>в</a:t>
              </a:r>
            </a:p>
          </p:txBody>
        </p:sp>
      </p:grpSp>
      <p:grpSp>
        <p:nvGrpSpPr>
          <p:cNvPr id="8" name="Группа 123"/>
          <p:cNvGrpSpPr/>
          <p:nvPr/>
        </p:nvGrpSpPr>
        <p:grpSpPr>
          <a:xfrm>
            <a:off x="2643174" y="1142984"/>
            <a:ext cx="2857520" cy="628648"/>
            <a:chOff x="2071670" y="857232"/>
            <a:chExt cx="285752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67" name="Скругленный прямоугольник 66"/>
            <p:cNvSpPr/>
            <p:nvPr/>
          </p:nvSpPr>
          <p:spPr>
            <a:xfrm>
              <a:off x="2071670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в</a:t>
              </a:r>
            </a:p>
          </p:txBody>
        </p:sp>
        <p:sp>
          <p:nvSpPr>
            <p:cNvPr id="68" name="Скругленный прямоугольник 67"/>
            <p:cNvSpPr/>
            <p:nvPr/>
          </p:nvSpPr>
          <p:spPr>
            <a:xfrm>
              <a:off x="2643174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 err="1">
                  <a:solidFill>
                    <a:schemeClr val="tx1"/>
                  </a:solidFill>
                </a:rPr>
                <a:t>ы</a:t>
              </a:r>
              <a:endParaRPr lang="ru-RU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Скругленный прямоугольник 68"/>
            <p:cNvSpPr/>
            <p:nvPr/>
          </p:nvSpPr>
          <p:spPr>
            <a:xfrm>
              <a:off x="3214678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д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3786182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4357686" y="85723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х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Группа 124"/>
          <p:cNvGrpSpPr/>
          <p:nvPr/>
        </p:nvGrpSpPr>
        <p:grpSpPr>
          <a:xfrm>
            <a:off x="1500166" y="1714488"/>
            <a:ext cx="3429024" cy="638172"/>
            <a:chOff x="928662" y="1419212"/>
            <a:chExt cx="3429024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5" name="Скругленный прямоугольник 74"/>
            <p:cNvSpPr/>
            <p:nvPr/>
          </p:nvSpPr>
          <p:spPr>
            <a:xfrm>
              <a:off x="2643174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 err="1">
                  <a:solidFill>
                    <a:schemeClr val="tx1"/>
                  </a:solidFill>
                </a:rPr>
                <a:t>х</a:t>
              </a:r>
              <a:endParaRPr lang="ru-RU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Скругленный прямоугольник 75"/>
            <p:cNvSpPr/>
            <p:nvPr/>
          </p:nvSpPr>
          <p:spPr>
            <a:xfrm>
              <a:off x="3205154" y="1419212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е</a:t>
              </a:r>
            </a:p>
          </p:txBody>
        </p:sp>
        <p:sp>
          <p:nvSpPr>
            <p:cNvPr id="90" name="Скругленный прямоугольник 89"/>
            <p:cNvSpPr/>
            <p:nvPr/>
          </p:nvSpPr>
          <p:spPr>
            <a:xfrm>
              <a:off x="378618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я</a:t>
              </a:r>
            </a:p>
          </p:txBody>
        </p:sp>
        <p:sp>
          <p:nvSpPr>
            <p:cNvPr id="110" name="Скругленный прямоугольник 109"/>
            <p:cNvSpPr/>
            <p:nvPr/>
          </p:nvSpPr>
          <p:spPr>
            <a:xfrm>
              <a:off x="2071670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111" name="Скругленный прямоугольник 110"/>
            <p:cNvSpPr/>
            <p:nvPr/>
          </p:nvSpPr>
          <p:spPr>
            <a:xfrm>
              <a:off x="1500166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р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3" name="Скругленный прямоугольник 122"/>
            <p:cNvSpPr/>
            <p:nvPr/>
          </p:nvSpPr>
          <p:spPr>
            <a:xfrm>
              <a:off x="928662" y="1428736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</p:grpSp>
      <p:grpSp>
        <p:nvGrpSpPr>
          <p:cNvPr id="10" name="Группа 125"/>
          <p:cNvGrpSpPr/>
          <p:nvPr/>
        </p:nvGrpSpPr>
        <p:grpSpPr>
          <a:xfrm>
            <a:off x="1065434" y="2428868"/>
            <a:ext cx="3938614" cy="638172"/>
            <a:chOff x="419072" y="2062154"/>
            <a:chExt cx="3938614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25" name="Скругленный прямоугольник 124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ь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6" name="Скругленный прямоугольник 125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127" name="Скругленный прямоугольник 126"/>
            <p:cNvSpPr/>
            <p:nvPr/>
          </p:nvSpPr>
          <p:spPr>
            <a:xfrm>
              <a:off x="3205154" y="206215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28" name="Скругленный прямоугольник 127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29" name="Скругленный прямоугольник 128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32" name="Скругленный прямоугольник 131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р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34" name="Скругленный прямоугольник 133"/>
            <p:cNvSpPr/>
            <p:nvPr/>
          </p:nvSpPr>
          <p:spPr>
            <a:xfrm>
              <a:off x="419072" y="206215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г</a:t>
              </a:r>
            </a:p>
          </p:txBody>
        </p:sp>
      </p:grpSp>
      <p:grpSp>
        <p:nvGrpSpPr>
          <p:cNvPr id="11" name="Группа 126"/>
          <p:cNvGrpSpPr/>
          <p:nvPr/>
        </p:nvGrpSpPr>
        <p:grpSpPr>
          <a:xfrm>
            <a:off x="3214678" y="3071810"/>
            <a:ext cx="5715040" cy="628648"/>
            <a:chOff x="2643174" y="2714620"/>
            <a:chExt cx="5715040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36" name="Скругленный прямоугольник 135"/>
            <p:cNvSpPr/>
            <p:nvPr/>
          </p:nvSpPr>
          <p:spPr>
            <a:xfrm>
              <a:off x="264317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 </a:t>
              </a:r>
              <a:r>
                <a:rPr lang="ru-RU" sz="2800" b="1" dirty="0">
                  <a:solidFill>
                    <a:schemeClr val="tx1"/>
                  </a:solidFill>
                </a:rPr>
                <a:t>н</a:t>
              </a:r>
              <a:endParaRPr lang="ru-RU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37" name="Скругленный прямоугольник 136"/>
            <p:cNvSpPr/>
            <p:nvPr/>
          </p:nvSpPr>
          <p:spPr>
            <a:xfrm>
              <a:off x="321467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45" name="Скругленный прямоугольник 144"/>
            <p:cNvSpPr/>
            <p:nvPr/>
          </p:nvSpPr>
          <p:spPr>
            <a:xfrm>
              <a:off x="378618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с</a:t>
              </a:r>
            </a:p>
          </p:txBody>
        </p:sp>
        <p:sp>
          <p:nvSpPr>
            <p:cNvPr id="146" name="Скругленный прямоугольник 145"/>
            <p:cNvSpPr/>
            <p:nvPr/>
          </p:nvSpPr>
          <p:spPr>
            <a:xfrm>
              <a:off x="435768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47" name="Скругленный прямоугольник 146"/>
            <p:cNvSpPr/>
            <p:nvPr/>
          </p:nvSpPr>
          <p:spPr>
            <a:xfrm>
              <a:off x="492919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г</a:t>
              </a:r>
            </a:p>
          </p:txBody>
        </p:sp>
        <p:sp>
          <p:nvSpPr>
            <p:cNvPr id="148" name="Скругленный прямоугольник 147"/>
            <p:cNvSpPr/>
            <p:nvPr/>
          </p:nvSpPr>
          <p:spPr>
            <a:xfrm>
              <a:off x="5500694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л</a:t>
              </a:r>
            </a:p>
          </p:txBody>
        </p:sp>
        <p:sp>
          <p:nvSpPr>
            <p:cNvPr id="149" name="Скругленный прямоугольник 148"/>
            <p:cNvSpPr/>
            <p:nvPr/>
          </p:nvSpPr>
          <p:spPr>
            <a:xfrm>
              <a:off x="6072198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50" name="Скругленный прямоугольник 149"/>
            <p:cNvSpPr/>
            <p:nvPr/>
          </p:nvSpPr>
          <p:spPr>
            <a:xfrm>
              <a:off x="6643702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51" name="Скругленный прямоугольник 150"/>
            <p:cNvSpPr/>
            <p:nvPr/>
          </p:nvSpPr>
          <p:spPr>
            <a:xfrm>
              <a:off x="7215206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152" name="Скругленный прямоугольник 151"/>
            <p:cNvSpPr/>
            <p:nvPr/>
          </p:nvSpPr>
          <p:spPr>
            <a:xfrm>
              <a:off x="7786710" y="271462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а</a:t>
              </a:r>
            </a:p>
          </p:txBody>
        </p:sp>
      </p:grpSp>
      <p:grpSp>
        <p:nvGrpSpPr>
          <p:cNvPr id="12" name="Группа 125"/>
          <p:cNvGrpSpPr/>
          <p:nvPr/>
        </p:nvGrpSpPr>
        <p:grpSpPr>
          <a:xfrm>
            <a:off x="2643174" y="3714752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63" name="Скругленный прямоугольник 162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4" name="Скругленный прямоугольник 163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5" name="Скругленный прямоугольник 164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6" name="Скругленный прямоугольник 165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7" name="Скругленный прямоугольник 166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8" name="Скругленный прямоугольник 167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9" name="Скругленный прямоугольник 168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3" name="Группа 125"/>
          <p:cNvGrpSpPr/>
          <p:nvPr/>
        </p:nvGrpSpPr>
        <p:grpSpPr>
          <a:xfrm>
            <a:off x="2714612" y="3786190"/>
            <a:ext cx="4000528" cy="628648"/>
            <a:chOff x="357158" y="2071678"/>
            <a:chExt cx="4000528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2" name="Скругленный прямоугольник 111"/>
            <p:cNvSpPr/>
            <p:nvPr/>
          </p:nvSpPr>
          <p:spPr>
            <a:xfrm>
              <a:off x="378618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sp>
          <p:nvSpPr>
            <p:cNvPr id="113" name="Скругленный прямоугольник 112"/>
            <p:cNvSpPr/>
            <p:nvPr/>
          </p:nvSpPr>
          <p:spPr>
            <a:xfrm>
              <a:off x="2643174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т</a:t>
              </a:r>
            </a:p>
          </p:txBody>
        </p:sp>
        <p:sp>
          <p:nvSpPr>
            <p:cNvPr id="114" name="Скругленный прямоугольник 113"/>
            <p:cNvSpPr/>
            <p:nvPr/>
          </p:nvSpPr>
          <p:spPr>
            <a:xfrm>
              <a:off x="321467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и</a:t>
              </a:r>
            </a:p>
          </p:txBody>
        </p:sp>
        <p:sp>
          <p:nvSpPr>
            <p:cNvPr id="115" name="Скругленный прямоугольник 114"/>
            <p:cNvSpPr/>
            <p:nvPr/>
          </p:nvSpPr>
          <p:spPr>
            <a:xfrm>
              <a:off x="2071670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16" name="Скругленный прямоугольник 115"/>
            <p:cNvSpPr/>
            <p:nvPr/>
          </p:nvSpPr>
          <p:spPr>
            <a:xfrm>
              <a:off x="928662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tx1"/>
                  </a:solidFill>
                </a:rPr>
                <a:t>и</a:t>
              </a:r>
            </a:p>
          </p:txBody>
        </p:sp>
        <p:sp>
          <p:nvSpPr>
            <p:cNvPr id="124" name="Скругленный прямоугольник 123"/>
            <p:cNvSpPr/>
            <p:nvPr/>
          </p:nvSpPr>
          <p:spPr>
            <a:xfrm>
              <a:off x="1500166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153" name="Скругленный прямоугольник 152"/>
            <p:cNvSpPr/>
            <p:nvPr/>
          </p:nvSpPr>
          <p:spPr>
            <a:xfrm>
              <a:off x="357158" y="2071678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 err="1">
                  <a:solidFill>
                    <a:schemeClr val="tx1"/>
                  </a:solidFill>
                </a:rPr>
                <a:t>н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1" name="Стрелка вниз 160"/>
          <p:cNvSpPr/>
          <p:nvPr/>
        </p:nvSpPr>
        <p:spPr>
          <a:xfrm>
            <a:off x="3357563" y="22225"/>
            <a:ext cx="285750" cy="406400"/>
          </a:xfrm>
          <a:prstGeom prst="down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14" name="Группа 128"/>
          <p:cNvGrpSpPr/>
          <p:nvPr/>
        </p:nvGrpSpPr>
        <p:grpSpPr>
          <a:xfrm>
            <a:off x="357158" y="4429132"/>
            <a:ext cx="3429024" cy="628648"/>
            <a:chOff x="-214346" y="4000504"/>
            <a:chExt cx="3429024" cy="628648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72" name="Скругленный прямоугольник 171"/>
            <p:cNvSpPr/>
            <p:nvPr/>
          </p:nvSpPr>
          <p:spPr>
            <a:xfrm>
              <a:off x="2071670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3" name="Скругленный прямоугольник 172"/>
            <p:cNvSpPr/>
            <p:nvPr/>
          </p:nvSpPr>
          <p:spPr>
            <a:xfrm>
              <a:off x="150016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" name="Скругленный прямоугольник 173"/>
            <p:cNvSpPr/>
            <p:nvPr/>
          </p:nvSpPr>
          <p:spPr>
            <a:xfrm>
              <a:off x="928662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5" name="Скругленный прямоугольник 174"/>
            <p:cNvSpPr/>
            <p:nvPr/>
          </p:nvSpPr>
          <p:spPr>
            <a:xfrm>
              <a:off x="357158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6" name="Скругленный прямоугольник 175"/>
            <p:cNvSpPr/>
            <p:nvPr/>
          </p:nvSpPr>
          <p:spPr>
            <a:xfrm>
              <a:off x="-21434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1" name="Скругленный прямоугольник 170"/>
            <p:cNvSpPr/>
            <p:nvPr/>
          </p:nvSpPr>
          <p:spPr>
            <a:xfrm>
              <a:off x="2643174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5" name="Группа 128"/>
          <p:cNvGrpSpPr/>
          <p:nvPr/>
        </p:nvGrpSpPr>
        <p:grpSpPr>
          <a:xfrm>
            <a:off x="428596" y="4500570"/>
            <a:ext cx="3419500" cy="638172"/>
            <a:chOff x="-214346" y="3990980"/>
            <a:chExt cx="3419500" cy="6381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54" name="Скругленный прямоугольник 153"/>
            <p:cNvSpPr/>
            <p:nvPr/>
          </p:nvSpPr>
          <p:spPr>
            <a:xfrm>
              <a:off x="2071670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и</a:t>
              </a:r>
            </a:p>
          </p:txBody>
        </p:sp>
        <p:sp>
          <p:nvSpPr>
            <p:cNvPr id="155" name="Скругленный прямоугольник 154"/>
            <p:cNvSpPr/>
            <p:nvPr/>
          </p:nvSpPr>
          <p:spPr>
            <a:xfrm>
              <a:off x="150016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156" name="Скругленный прямоугольник 155"/>
            <p:cNvSpPr/>
            <p:nvPr/>
          </p:nvSpPr>
          <p:spPr>
            <a:xfrm>
              <a:off x="928662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г</a:t>
              </a:r>
            </a:p>
          </p:txBody>
        </p:sp>
        <p:sp>
          <p:nvSpPr>
            <p:cNvPr id="157" name="Скругленный прямоугольник 156"/>
            <p:cNvSpPr/>
            <p:nvPr/>
          </p:nvSpPr>
          <p:spPr>
            <a:xfrm>
              <a:off x="357158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ё</a:t>
              </a:r>
            </a:p>
          </p:txBody>
        </p:sp>
        <p:sp>
          <p:nvSpPr>
            <p:cNvPr id="158" name="Скругленный прямоугольник 157"/>
            <p:cNvSpPr/>
            <p:nvPr/>
          </p:nvSpPr>
          <p:spPr>
            <a:xfrm>
              <a:off x="-214346" y="4000504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dirty="0">
                  <a:solidFill>
                    <a:schemeClr val="tx1"/>
                  </a:solidFill>
                </a:rPr>
                <a:t>л</a:t>
              </a:r>
            </a:p>
          </p:txBody>
        </p:sp>
        <p:sp>
          <p:nvSpPr>
            <p:cNvPr id="130" name="Скругленный прямоугольник 129"/>
            <p:cNvSpPr/>
            <p:nvPr/>
          </p:nvSpPr>
          <p:spPr>
            <a:xfrm>
              <a:off x="2633650" y="3990980"/>
              <a:ext cx="571504" cy="62864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tx1"/>
                  </a:solidFill>
                </a:rPr>
                <a:t>е</a:t>
              </a:r>
            </a:p>
          </p:txBody>
        </p:sp>
      </p:grpSp>
      <p:pic>
        <p:nvPicPr>
          <p:cNvPr id="10275" name="Picture 35" descr="http://www.webdo.tn/wp-content/uploads/2016/01/winnie-l-ours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00" y="-68263"/>
            <a:ext cx="2908300" cy="290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  <p:bldP spid="16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268</Words>
  <Application>Microsoft Office PowerPoint</Application>
  <PresentationFormat>Экран (4:3)</PresentationFormat>
  <Paragraphs>222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Franklin Gothic Heavy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Alexey</cp:lastModifiedBy>
  <cp:revision>117</cp:revision>
  <dcterms:created xsi:type="dcterms:W3CDTF">2011-06-22T14:02:54Z</dcterms:created>
  <dcterms:modified xsi:type="dcterms:W3CDTF">2024-11-20T09:12:09Z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805920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